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80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7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  <p:sldId id="320" r:id="rId69"/>
    <p:sldId id="321" r:id="rId70"/>
    <p:sldId id="322" r:id="rId71"/>
    <p:sldId id="323" r:id="rId72"/>
    <p:sldId id="324" r:id="rId73"/>
    <p:sldId id="325" r:id="rId74"/>
    <p:sldId id="326" r:id="rId75"/>
    <p:sldId id="327" r:id="rId76"/>
    <p:sldId id="328" r:id="rId77"/>
    <p:sldId id="329" r:id="rId78"/>
    <p:sldId id="330" r:id="rId79"/>
    <p:sldId id="331" r:id="rId80"/>
    <p:sldId id="332" r:id="rId81"/>
    <p:sldId id="333" r:id="rId82"/>
    <p:sldId id="334" r:id="rId83"/>
    <p:sldId id="335" r:id="rId84"/>
    <p:sldId id="336" r:id="rId85"/>
    <p:sldId id="337" r:id="rId86"/>
    <p:sldId id="338" r:id="rId87"/>
  </p:sldIdLst>
  <p:sldSz cy="6858000" cx="9144000"/>
  <p:notesSz cx="6858000" cy="9144000"/>
  <p:embeddedFontLst>
    <p:embeddedFont>
      <p:font typeface="Roboto"/>
      <p:regular r:id="rId88"/>
      <p:bold r:id="rId89"/>
      <p:italic r:id="rId90"/>
      <p:boldItalic r:id="rId9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84" Type="http://schemas.openxmlformats.org/officeDocument/2006/relationships/slide" Target="slides/slide80.xml"/><Relationship Id="rId83" Type="http://schemas.openxmlformats.org/officeDocument/2006/relationships/slide" Target="slides/slide79.xml"/><Relationship Id="rId42" Type="http://schemas.openxmlformats.org/officeDocument/2006/relationships/slide" Target="slides/slide38.xml"/><Relationship Id="rId86" Type="http://schemas.openxmlformats.org/officeDocument/2006/relationships/slide" Target="slides/slide82.xml"/><Relationship Id="rId41" Type="http://schemas.openxmlformats.org/officeDocument/2006/relationships/slide" Target="slides/slide37.xml"/><Relationship Id="rId85" Type="http://schemas.openxmlformats.org/officeDocument/2006/relationships/slide" Target="slides/slide81.xml"/><Relationship Id="rId44" Type="http://schemas.openxmlformats.org/officeDocument/2006/relationships/slide" Target="slides/slide40.xml"/><Relationship Id="rId88" Type="http://schemas.openxmlformats.org/officeDocument/2006/relationships/font" Target="fonts/Roboto-regular.fntdata"/><Relationship Id="rId43" Type="http://schemas.openxmlformats.org/officeDocument/2006/relationships/slide" Target="slides/slide39.xml"/><Relationship Id="rId87" Type="http://schemas.openxmlformats.org/officeDocument/2006/relationships/slide" Target="slides/slide83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89" Type="http://schemas.openxmlformats.org/officeDocument/2006/relationships/font" Target="fonts/Roboto-bold.fntdata"/><Relationship Id="rId80" Type="http://schemas.openxmlformats.org/officeDocument/2006/relationships/slide" Target="slides/slide76.xml"/><Relationship Id="rId82" Type="http://schemas.openxmlformats.org/officeDocument/2006/relationships/slide" Target="slides/slide78.xml"/><Relationship Id="rId81" Type="http://schemas.openxmlformats.org/officeDocument/2006/relationships/slide" Target="slides/slide77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73" Type="http://schemas.openxmlformats.org/officeDocument/2006/relationships/slide" Target="slides/slide69.xml"/><Relationship Id="rId72" Type="http://schemas.openxmlformats.org/officeDocument/2006/relationships/slide" Target="slides/slide68.xml"/><Relationship Id="rId31" Type="http://schemas.openxmlformats.org/officeDocument/2006/relationships/slide" Target="slides/slide27.xml"/><Relationship Id="rId75" Type="http://schemas.openxmlformats.org/officeDocument/2006/relationships/slide" Target="slides/slide71.xml"/><Relationship Id="rId30" Type="http://schemas.openxmlformats.org/officeDocument/2006/relationships/slide" Target="slides/slide26.xml"/><Relationship Id="rId74" Type="http://schemas.openxmlformats.org/officeDocument/2006/relationships/slide" Target="slides/slide70.xml"/><Relationship Id="rId33" Type="http://schemas.openxmlformats.org/officeDocument/2006/relationships/slide" Target="slides/slide29.xml"/><Relationship Id="rId77" Type="http://schemas.openxmlformats.org/officeDocument/2006/relationships/slide" Target="slides/slide73.xml"/><Relationship Id="rId32" Type="http://schemas.openxmlformats.org/officeDocument/2006/relationships/slide" Target="slides/slide28.xml"/><Relationship Id="rId76" Type="http://schemas.openxmlformats.org/officeDocument/2006/relationships/slide" Target="slides/slide72.xml"/><Relationship Id="rId35" Type="http://schemas.openxmlformats.org/officeDocument/2006/relationships/slide" Target="slides/slide31.xml"/><Relationship Id="rId79" Type="http://schemas.openxmlformats.org/officeDocument/2006/relationships/slide" Target="slides/slide75.xml"/><Relationship Id="rId34" Type="http://schemas.openxmlformats.org/officeDocument/2006/relationships/slide" Target="slides/slide30.xml"/><Relationship Id="rId78" Type="http://schemas.openxmlformats.org/officeDocument/2006/relationships/slide" Target="slides/slide74.xml"/><Relationship Id="rId71" Type="http://schemas.openxmlformats.org/officeDocument/2006/relationships/slide" Target="slides/slide67.xml"/><Relationship Id="rId70" Type="http://schemas.openxmlformats.org/officeDocument/2006/relationships/slide" Target="slides/slide66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62" Type="http://schemas.openxmlformats.org/officeDocument/2006/relationships/slide" Target="slides/slide58.xml"/><Relationship Id="rId61" Type="http://schemas.openxmlformats.org/officeDocument/2006/relationships/slide" Target="slides/slide57.xml"/><Relationship Id="rId20" Type="http://schemas.openxmlformats.org/officeDocument/2006/relationships/slide" Target="slides/slide16.xml"/><Relationship Id="rId64" Type="http://schemas.openxmlformats.org/officeDocument/2006/relationships/slide" Target="slides/slide60.xml"/><Relationship Id="rId63" Type="http://schemas.openxmlformats.org/officeDocument/2006/relationships/slide" Target="slides/slide59.xml"/><Relationship Id="rId22" Type="http://schemas.openxmlformats.org/officeDocument/2006/relationships/slide" Target="slides/slide18.xml"/><Relationship Id="rId66" Type="http://schemas.openxmlformats.org/officeDocument/2006/relationships/slide" Target="slides/slide62.xml"/><Relationship Id="rId21" Type="http://schemas.openxmlformats.org/officeDocument/2006/relationships/slide" Target="slides/slide17.xml"/><Relationship Id="rId65" Type="http://schemas.openxmlformats.org/officeDocument/2006/relationships/slide" Target="slides/slide61.xml"/><Relationship Id="rId24" Type="http://schemas.openxmlformats.org/officeDocument/2006/relationships/slide" Target="slides/slide20.xml"/><Relationship Id="rId68" Type="http://schemas.openxmlformats.org/officeDocument/2006/relationships/slide" Target="slides/slide64.xml"/><Relationship Id="rId23" Type="http://schemas.openxmlformats.org/officeDocument/2006/relationships/slide" Target="slides/slide19.xml"/><Relationship Id="rId67" Type="http://schemas.openxmlformats.org/officeDocument/2006/relationships/slide" Target="slides/slide63.xml"/><Relationship Id="rId60" Type="http://schemas.openxmlformats.org/officeDocument/2006/relationships/slide" Target="slides/slide56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69" Type="http://schemas.openxmlformats.org/officeDocument/2006/relationships/slide" Target="slides/slide6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11" Type="http://schemas.openxmlformats.org/officeDocument/2006/relationships/slide" Target="slides/slide7.xml"/><Relationship Id="rId55" Type="http://schemas.openxmlformats.org/officeDocument/2006/relationships/slide" Target="slides/slide51.xml"/><Relationship Id="rId10" Type="http://schemas.openxmlformats.org/officeDocument/2006/relationships/slide" Target="slides/slide6.xml"/><Relationship Id="rId54" Type="http://schemas.openxmlformats.org/officeDocument/2006/relationships/slide" Target="slides/slide50.xml"/><Relationship Id="rId13" Type="http://schemas.openxmlformats.org/officeDocument/2006/relationships/slide" Target="slides/slide9.xml"/><Relationship Id="rId57" Type="http://schemas.openxmlformats.org/officeDocument/2006/relationships/slide" Target="slides/slide53.xml"/><Relationship Id="rId12" Type="http://schemas.openxmlformats.org/officeDocument/2006/relationships/slide" Target="slides/slide8.xml"/><Relationship Id="rId56" Type="http://schemas.openxmlformats.org/officeDocument/2006/relationships/slide" Target="slides/slide52.xml"/><Relationship Id="rId91" Type="http://schemas.openxmlformats.org/officeDocument/2006/relationships/font" Target="fonts/Roboto-boldItalic.fntdata"/><Relationship Id="rId90" Type="http://schemas.openxmlformats.org/officeDocument/2006/relationships/font" Target="fonts/Roboto-italic.fntdata"/><Relationship Id="rId15" Type="http://schemas.openxmlformats.org/officeDocument/2006/relationships/slide" Target="slides/slide11.xml"/><Relationship Id="rId59" Type="http://schemas.openxmlformats.org/officeDocument/2006/relationships/slide" Target="slides/slide55.xml"/><Relationship Id="rId14" Type="http://schemas.openxmlformats.org/officeDocument/2006/relationships/slide" Target="slides/slide10.xml"/><Relationship Id="rId58" Type="http://schemas.openxmlformats.org/officeDocument/2006/relationships/slide" Target="slides/slide5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Shape 18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Shape 290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Shape 2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Shape 30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Shape 32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Shape 3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Shape 342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Shape 34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Shape 352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Shape 35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Shape 365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Shape 3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Shape 380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Shape 3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Shape 400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Shape 4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Shape 417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Shape 41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Shape 19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Shape 427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Shape 42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Shape 438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Shape 43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Shape 446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Shape 44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Shape 462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Shape 46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Shape 478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Shape 4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Shape 487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Shape 4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Shape 503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Shape 50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Shape 518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Shape 51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Shape 536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Shape 53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Shape 552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Shape 55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Shape 20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Shape 560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Shape 5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Shape 571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" name="Shape 5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Shape 582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Shape 5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Shape 591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Shape 5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Shape 606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7" name="Shape 60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Shape 619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0" name="Shape 62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Shape 627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8" name="Shape 62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Shape 636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7" name="Shape 63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Shape 644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5" name="Shape 64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Shape 651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Shape 6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Shape 21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Shape 660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1" name="Shape 6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http://www.tkgsh.tn.edu.tw/wpy/excel/excel_useful_function.htm</a:t>
            </a: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8" name="Shape 6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CN"/>
              <a:t>http://www.tkgsh.tn.edu.tw/wpy/excel/excel_useful_function.htm</a:t>
            </a: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Shape 674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5" name="Shape 67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Shape 681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2" name="Shape 68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Shape 688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9" name="Shape 6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Shape 695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6" name="Shape 6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Shape 707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8" name="Shape 7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這邊需要完成約5個實作的部分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zh-CN"/>
              <a:t>規劃一下動作：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zh-CN"/>
              <a:t>在最後一列，插入自己兒子的成績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zh-CN"/>
              <a:t>煩惱我兒子國中會考的程度，國英數社，總分多少?</a:t>
            </a: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Shape 717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8" name="Shape 71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Shape 733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4" name="Shape 73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Shape 743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4" name="Shape 74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Shape 22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Shape 761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2" name="Shape 76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Shape 775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6" name="Shape 7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82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Shape 783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4" name="Shape 7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Shape 791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2" name="Shape 7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Shape 799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0" name="Shape 8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05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Shape 806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7" name="Shape 80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17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Shape 818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9" name="Shape 81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Shape 833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4" name="Shape 83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46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Shape 847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8" name="Shape 84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54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Shape 855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6" name="Shape 8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Shape 2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64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Shape 865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6" name="Shape 8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80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Shape 881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2" name="Shape 88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Shape 897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8" name="Shape 8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10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Shape 911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2" name="Shape 91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23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Shape 924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5" name="Shape 92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3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Shape 932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3" name="Shape 93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CN"/>
              <a:t>這邊需要完成約5個實作的部分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zh-CN"/>
              <a:t>規劃一下動作：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zh-CN"/>
              <a:t>在最後一列，插入自己兒子的成績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zh-CN"/>
              <a:t>煩惱我兒子國中會考的程度，國英數社，總分多少?</a:t>
            </a:r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Shape 940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1" name="Shape 9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55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Shape 956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7" name="Shape 9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73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Shape 974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5" name="Shape 97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92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" name="Shape 993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4" name="Shape 9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Shape 24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0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Shape 1002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3" name="Shape 100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Shape 1017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8" name="Shape 101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Shape 1033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4" name="Shape 103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Shape 1052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3" name="Shape 105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Shape 1060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1" name="Shape 10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75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Shape 1076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7" name="Shape 10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" name="Shape 1093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4" name="Shape 10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02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Shape 1103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4" name="Shape 110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1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2" name="Shape 1112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3" name="Shape 111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27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Shape 1128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9" name="Shape 112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Shape 2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42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Shape 1143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4" name="Shape 114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59" name="Shape 1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" name="Shape 1160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1" name="Shape 11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67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Shape 1168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9" name="Shape 116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" name="Shape 1177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8" name="Shape 11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Shape 27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7.png"/><Relationship Id="rId3" Type="http://schemas.openxmlformats.org/officeDocument/2006/relationships/image" Target="../media/image0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08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5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4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2.png"/><Relationship Id="rId3" Type="http://schemas.openxmlformats.org/officeDocument/2006/relationships/image" Target="../media/image0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3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3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1.png"/><Relationship Id="rId3" Type="http://schemas.openxmlformats.org/officeDocument/2006/relationships/image" Target="../media/image03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3.png"/><Relationship Id="rId3" Type="http://schemas.openxmlformats.org/officeDocument/2006/relationships/image" Target="../media/image06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1.png"/><Relationship Id="rId3" Type="http://schemas.openxmlformats.org/officeDocument/2006/relationships/image" Target="../media/image0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8.png"/><Relationship Id="rId3" Type="http://schemas.openxmlformats.org/officeDocument/2006/relationships/image" Target="../media/image0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8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3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hape 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58500" y="615400"/>
            <a:ext cx="1427024" cy="1741224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Shape 11"/>
          <p:cNvSpPr txBox="1"/>
          <p:nvPr>
            <p:ph type="ctrTitle"/>
          </p:nvPr>
        </p:nvSpPr>
        <p:spPr>
          <a:xfrm>
            <a:off x="598100" y="4502862"/>
            <a:ext cx="8222100" cy="11183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b="1" sz="4200"/>
            </a:lvl1pPr>
            <a:lvl2pPr lvl="1">
              <a:spcBef>
                <a:spcPts val="0"/>
              </a:spcBef>
              <a:buSzPct val="100000"/>
              <a:defRPr sz="4200"/>
            </a:lvl2pPr>
            <a:lvl3pPr lvl="2">
              <a:spcBef>
                <a:spcPts val="0"/>
              </a:spcBef>
              <a:buSzPct val="100000"/>
              <a:defRPr sz="4200"/>
            </a:lvl3pPr>
            <a:lvl4pPr lvl="3">
              <a:spcBef>
                <a:spcPts val="0"/>
              </a:spcBef>
              <a:buSzPct val="100000"/>
              <a:defRPr sz="4200"/>
            </a:lvl4pPr>
            <a:lvl5pPr lvl="4">
              <a:spcBef>
                <a:spcPts val="0"/>
              </a:spcBef>
              <a:buSzPct val="100000"/>
              <a:defRPr sz="4200"/>
            </a:lvl5pPr>
            <a:lvl6pPr lvl="5">
              <a:spcBef>
                <a:spcPts val="0"/>
              </a:spcBef>
              <a:buSzPct val="100000"/>
              <a:defRPr sz="4200"/>
            </a:lvl6pPr>
            <a:lvl7pPr lvl="6">
              <a:spcBef>
                <a:spcPts val="0"/>
              </a:spcBef>
              <a:buSzPct val="100000"/>
              <a:defRPr sz="4200"/>
            </a:lvl7pPr>
            <a:lvl8pPr lvl="7">
              <a:spcBef>
                <a:spcPts val="0"/>
              </a:spcBef>
              <a:buSzPct val="100000"/>
              <a:defRPr sz="4200"/>
            </a:lvl8pPr>
            <a:lvl9pPr lvl="8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12" name="Shape 12"/>
          <p:cNvSpPr txBox="1"/>
          <p:nvPr>
            <p:ph idx="1" type="subTitle"/>
          </p:nvPr>
        </p:nvSpPr>
        <p:spPr>
          <a:xfrm>
            <a:off x="598088" y="5757117"/>
            <a:ext cx="8222100" cy="5771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>
                <a:solidFill>
                  <a:srgbClr val="006600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" name="Shape 13"/>
          <p:cNvSpPr txBox="1"/>
          <p:nvPr>
            <p:ph idx="12" type="sldNum"/>
          </p:nvPr>
        </p:nvSpPr>
        <p:spPr>
          <a:xfrm>
            <a:off x="8595300" y="6440052"/>
            <a:ext cx="548699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C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標題與內文 1 1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/>
          <p:nvPr>
            <p:ph type="title"/>
          </p:nvPr>
        </p:nvSpPr>
        <p:spPr>
          <a:xfrm>
            <a:off x="311700" y="833773"/>
            <a:ext cx="8520599" cy="661799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62" name="Shape 62"/>
          <p:cNvSpPr txBox="1"/>
          <p:nvPr>
            <p:ph idx="1" type="body"/>
          </p:nvPr>
        </p:nvSpPr>
        <p:spPr>
          <a:xfrm>
            <a:off x="311700" y="1639833"/>
            <a:ext cx="8520599" cy="44519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spcAft>
                <a:spcPts val="1000"/>
              </a:spcAft>
              <a:buChar char="●"/>
              <a:defRPr/>
            </a:lvl1pPr>
            <a:lvl2pPr lvl="1" rtl="0">
              <a:spcBef>
                <a:spcPts val="0"/>
              </a:spcBef>
              <a:spcAft>
                <a:spcPts val="1600"/>
              </a:spcAft>
              <a:buChar char="○"/>
              <a:defRPr/>
            </a:lvl2pPr>
            <a:lvl3pPr lvl="2" rtl="0">
              <a:spcBef>
                <a:spcPts val="0"/>
              </a:spcBef>
              <a:buChar char="■"/>
              <a:defRPr/>
            </a:lvl3pPr>
            <a:lvl4pPr lvl="3" rtl="0">
              <a:spcBef>
                <a:spcPts val="0"/>
              </a:spcBef>
              <a:buChar char="●"/>
              <a:defRPr/>
            </a:lvl4pPr>
            <a:lvl5pPr lvl="4" rtl="0">
              <a:spcBef>
                <a:spcPts val="0"/>
              </a:spcBef>
              <a:buChar char="○"/>
              <a:defRPr/>
            </a:lvl5pPr>
            <a:lvl6pPr lvl="5" rtl="0">
              <a:spcBef>
                <a:spcPts val="0"/>
              </a:spcBef>
              <a:buChar char="■"/>
              <a:defRPr/>
            </a:lvl6pPr>
            <a:lvl7pPr lvl="6" rtl="0">
              <a:spcBef>
                <a:spcPts val="0"/>
              </a:spcBef>
              <a:buChar char="●"/>
              <a:defRPr/>
            </a:lvl7pPr>
            <a:lvl8pPr lvl="7" rtl="0">
              <a:spcBef>
                <a:spcPts val="0"/>
              </a:spcBef>
              <a:buChar char="○"/>
              <a:defRPr/>
            </a:lvl8pPr>
            <a:lvl9pPr lvl="8" rtl="0">
              <a:spcBef>
                <a:spcPts val="0"/>
              </a:spcBef>
              <a:buChar char="■"/>
              <a:defRPr/>
            </a:lvl9pPr>
          </a:lstStyle>
          <a:p/>
        </p:txBody>
      </p:sp>
      <p:sp>
        <p:nvSpPr>
          <p:cNvPr id="63" name="Shape 63"/>
          <p:cNvSpPr txBox="1"/>
          <p:nvPr>
            <p:ph idx="12" type="sldNum"/>
          </p:nvPr>
        </p:nvSpPr>
        <p:spPr>
          <a:xfrm>
            <a:off x="8595300" y="6440052"/>
            <a:ext cx="548699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CN"/>
              <a:t>‹#›</a:t>
            </a:fld>
          </a:p>
        </p:txBody>
      </p:sp>
      <p:sp>
        <p:nvSpPr>
          <p:cNvPr id="64" name="Shape 64"/>
          <p:cNvSpPr txBox="1"/>
          <p:nvPr>
            <p:ph idx="2" type="subTitle"/>
          </p:nvPr>
        </p:nvSpPr>
        <p:spPr>
          <a:xfrm>
            <a:off x="311700" y="517575"/>
            <a:ext cx="8520599" cy="3162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標題與內文 1 1 1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/>
          <p:nvPr>
            <p:ph type="title"/>
          </p:nvPr>
        </p:nvSpPr>
        <p:spPr>
          <a:xfrm>
            <a:off x="311700" y="833773"/>
            <a:ext cx="8520599" cy="661799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67" name="Shape 67"/>
          <p:cNvSpPr txBox="1"/>
          <p:nvPr>
            <p:ph idx="12" type="sldNum"/>
          </p:nvPr>
        </p:nvSpPr>
        <p:spPr>
          <a:xfrm>
            <a:off x="8595300" y="6440052"/>
            <a:ext cx="548699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CN"/>
              <a:t>‹#›</a:t>
            </a:fld>
          </a:p>
        </p:txBody>
      </p:sp>
      <p:sp>
        <p:nvSpPr>
          <p:cNvPr id="68" name="Shape 68"/>
          <p:cNvSpPr txBox="1"/>
          <p:nvPr>
            <p:ph idx="1" type="subTitle"/>
          </p:nvPr>
        </p:nvSpPr>
        <p:spPr>
          <a:xfrm>
            <a:off x="311700" y="517575"/>
            <a:ext cx="8520599" cy="3162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  <p:sp>
        <p:nvSpPr>
          <p:cNvPr id="69" name="Shape 69"/>
          <p:cNvSpPr txBox="1"/>
          <p:nvPr>
            <p:ph idx="2" type="body"/>
          </p:nvPr>
        </p:nvSpPr>
        <p:spPr>
          <a:xfrm>
            <a:off x="311700" y="1639966"/>
            <a:ext cx="3999899" cy="44519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83333"/>
              <a:defRPr sz="2400"/>
            </a:lvl1pPr>
            <a:lvl2pPr lvl="1" rtl="0">
              <a:spcBef>
                <a:spcPts val="0"/>
              </a:spcBef>
              <a:buSzPct val="90000"/>
              <a:defRPr sz="2000"/>
            </a:lvl2pPr>
            <a:lvl3pPr lvl="2" rtl="0">
              <a:spcBef>
                <a:spcPts val="0"/>
              </a:spcBef>
              <a:buSzPct val="100000"/>
              <a:defRPr sz="1800"/>
            </a:lvl3pPr>
            <a:lvl4pPr lvl="3" rtl="0">
              <a:spcBef>
                <a:spcPts val="0"/>
              </a:spcBef>
              <a:buSzPct val="100000"/>
              <a:defRPr sz="1800"/>
            </a:lvl4pPr>
            <a:lvl5pPr lvl="4" rtl="0">
              <a:spcBef>
                <a:spcPts val="0"/>
              </a:spcBef>
              <a:buSzPct val="100000"/>
              <a:defRPr sz="1800"/>
            </a:lvl5pPr>
            <a:lvl6pPr lvl="5" rtl="0">
              <a:spcBef>
                <a:spcPts val="0"/>
              </a:spcBef>
              <a:buSzPct val="100000"/>
              <a:defRPr sz="1800"/>
            </a:lvl6pPr>
            <a:lvl7pPr lvl="6" rtl="0">
              <a:spcBef>
                <a:spcPts val="0"/>
              </a:spcBef>
              <a:buSzPct val="100000"/>
              <a:defRPr sz="1800"/>
            </a:lvl7pPr>
            <a:lvl8pPr lvl="7" rtl="0">
              <a:spcBef>
                <a:spcPts val="0"/>
              </a:spcBef>
              <a:buSzPct val="100000"/>
              <a:defRPr sz="1800"/>
            </a:lvl8pPr>
            <a:lvl9pPr lvl="8" rtl="0">
              <a:spcBef>
                <a:spcPts val="0"/>
              </a:spcBef>
              <a:buSzPct val="100000"/>
              <a:defRPr sz="1800"/>
            </a:lvl9pPr>
          </a:lstStyle>
          <a:p/>
        </p:txBody>
      </p:sp>
      <p:sp>
        <p:nvSpPr>
          <p:cNvPr id="70" name="Shape 70"/>
          <p:cNvSpPr txBox="1"/>
          <p:nvPr>
            <p:ph idx="3" type="body"/>
          </p:nvPr>
        </p:nvSpPr>
        <p:spPr>
          <a:xfrm>
            <a:off x="4832400" y="1639966"/>
            <a:ext cx="3999899" cy="44519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83333"/>
              <a:defRPr sz="2400"/>
            </a:lvl1pPr>
            <a:lvl2pPr lvl="1" rtl="0">
              <a:spcBef>
                <a:spcPts val="0"/>
              </a:spcBef>
              <a:defRPr sz="2000"/>
            </a:lvl2pPr>
            <a:lvl3pPr lvl="2" rtl="0">
              <a:spcBef>
                <a:spcPts val="0"/>
              </a:spcBef>
              <a:buSzPct val="100000"/>
              <a:defRPr sz="1800"/>
            </a:lvl3pPr>
            <a:lvl4pPr lvl="3" rtl="0">
              <a:spcBef>
                <a:spcPts val="0"/>
              </a:spcBef>
              <a:buSzPct val="100000"/>
              <a:defRPr sz="1800"/>
            </a:lvl4pPr>
            <a:lvl5pPr lvl="4" rtl="0">
              <a:spcBef>
                <a:spcPts val="0"/>
              </a:spcBef>
              <a:buSzPct val="100000"/>
              <a:defRPr sz="1800"/>
            </a:lvl5pPr>
            <a:lvl6pPr lvl="5" rtl="0">
              <a:spcBef>
                <a:spcPts val="0"/>
              </a:spcBef>
              <a:buSzPct val="100000"/>
              <a:defRPr sz="1800"/>
            </a:lvl6pPr>
            <a:lvl7pPr lvl="6" rtl="0">
              <a:spcBef>
                <a:spcPts val="0"/>
              </a:spcBef>
              <a:buSzPct val="100000"/>
              <a:defRPr sz="1800"/>
            </a:lvl7pPr>
            <a:lvl8pPr lvl="7" rtl="0">
              <a:spcBef>
                <a:spcPts val="0"/>
              </a:spcBef>
              <a:buSzPct val="100000"/>
              <a:defRPr sz="1800"/>
            </a:lvl8pPr>
            <a:lvl9pPr lvl="8" rtl="0">
              <a:spcBef>
                <a:spcPts val="0"/>
              </a:spcBef>
              <a:buSzPct val="100000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標題與內文 1 1 1 1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/>
          <p:nvPr>
            <p:ph type="title"/>
          </p:nvPr>
        </p:nvSpPr>
        <p:spPr>
          <a:xfrm>
            <a:off x="311700" y="833773"/>
            <a:ext cx="8520599" cy="661799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73" name="Shape 73"/>
          <p:cNvSpPr txBox="1"/>
          <p:nvPr>
            <p:ph idx="12" type="sldNum"/>
          </p:nvPr>
        </p:nvSpPr>
        <p:spPr>
          <a:xfrm>
            <a:off x="8595300" y="6440052"/>
            <a:ext cx="548699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CN"/>
              <a:t>‹#›</a:t>
            </a:fld>
          </a:p>
        </p:txBody>
      </p:sp>
      <p:sp>
        <p:nvSpPr>
          <p:cNvPr id="74" name="Shape 74"/>
          <p:cNvSpPr txBox="1"/>
          <p:nvPr>
            <p:ph idx="1" type="subTitle"/>
          </p:nvPr>
        </p:nvSpPr>
        <p:spPr>
          <a:xfrm>
            <a:off x="311700" y="517575"/>
            <a:ext cx="8520599" cy="3162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  <p:sp>
        <p:nvSpPr>
          <p:cNvPr id="75" name="Shape 75"/>
          <p:cNvSpPr txBox="1"/>
          <p:nvPr>
            <p:ph idx="2" type="body"/>
          </p:nvPr>
        </p:nvSpPr>
        <p:spPr>
          <a:xfrm>
            <a:off x="311700" y="2568798"/>
            <a:ext cx="3999899" cy="35231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83333"/>
              <a:defRPr sz="2400"/>
            </a:lvl1pPr>
            <a:lvl2pPr lvl="1" rtl="0">
              <a:spcBef>
                <a:spcPts val="0"/>
              </a:spcBef>
              <a:defRPr sz="2000"/>
            </a:lvl2pPr>
            <a:lvl3pPr lvl="2" rtl="0">
              <a:spcBef>
                <a:spcPts val="0"/>
              </a:spcBef>
              <a:buSzPct val="100000"/>
              <a:defRPr sz="1800"/>
            </a:lvl3pPr>
            <a:lvl4pPr lvl="3" rtl="0">
              <a:spcBef>
                <a:spcPts val="0"/>
              </a:spcBef>
              <a:buSzPct val="100000"/>
              <a:defRPr sz="1800"/>
            </a:lvl4pPr>
            <a:lvl5pPr lvl="4" rtl="0">
              <a:spcBef>
                <a:spcPts val="0"/>
              </a:spcBef>
              <a:buSzPct val="100000"/>
              <a:defRPr sz="1800"/>
            </a:lvl5pPr>
            <a:lvl6pPr lvl="5" rtl="0">
              <a:spcBef>
                <a:spcPts val="0"/>
              </a:spcBef>
              <a:buSzPct val="100000"/>
              <a:defRPr sz="1800"/>
            </a:lvl6pPr>
            <a:lvl7pPr lvl="6" rtl="0">
              <a:spcBef>
                <a:spcPts val="0"/>
              </a:spcBef>
              <a:buSzPct val="100000"/>
              <a:defRPr sz="1800"/>
            </a:lvl7pPr>
            <a:lvl8pPr lvl="7" rtl="0">
              <a:spcBef>
                <a:spcPts val="0"/>
              </a:spcBef>
              <a:buSzPct val="100000"/>
              <a:defRPr sz="1800"/>
            </a:lvl8pPr>
            <a:lvl9pPr lvl="8" rtl="0">
              <a:spcBef>
                <a:spcPts val="0"/>
              </a:spcBef>
              <a:buSzPct val="100000"/>
              <a:defRPr sz="1800"/>
            </a:lvl9pPr>
          </a:lstStyle>
          <a:p/>
        </p:txBody>
      </p:sp>
      <p:sp>
        <p:nvSpPr>
          <p:cNvPr id="76" name="Shape 76"/>
          <p:cNvSpPr txBox="1"/>
          <p:nvPr>
            <p:ph idx="3" type="body"/>
          </p:nvPr>
        </p:nvSpPr>
        <p:spPr>
          <a:xfrm>
            <a:off x="4832400" y="2568798"/>
            <a:ext cx="3999899" cy="35231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83333"/>
              <a:defRPr sz="2400"/>
            </a:lvl1pPr>
            <a:lvl2pPr lvl="1" rtl="0">
              <a:spcBef>
                <a:spcPts val="0"/>
              </a:spcBef>
              <a:defRPr sz="2000"/>
            </a:lvl2pPr>
            <a:lvl3pPr lvl="2" rtl="0">
              <a:spcBef>
                <a:spcPts val="0"/>
              </a:spcBef>
              <a:buSzPct val="100000"/>
              <a:defRPr sz="1800"/>
            </a:lvl3pPr>
            <a:lvl4pPr lvl="3" rtl="0">
              <a:spcBef>
                <a:spcPts val="0"/>
              </a:spcBef>
              <a:buSzPct val="100000"/>
              <a:defRPr sz="1800"/>
            </a:lvl4pPr>
            <a:lvl5pPr lvl="4" rtl="0">
              <a:spcBef>
                <a:spcPts val="0"/>
              </a:spcBef>
              <a:buSzPct val="100000"/>
              <a:defRPr sz="1800"/>
            </a:lvl5pPr>
            <a:lvl6pPr lvl="5" rtl="0">
              <a:spcBef>
                <a:spcPts val="0"/>
              </a:spcBef>
              <a:buSzPct val="100000"/>
              <a:defRPr sz="1800"/>
            </a:lvl6pPr>
            <a:lvl7pPr lvl="6" rtl="0">
              <a:spcBef>
                <a:spcPts val="0"/>
              </a:spcBef>
              <a:buSzPct val="100000"/>
              <a:defRPr sz="1800"/>
            </a:lvl7pPr>
            <a:lvl8pPr lvl="7" rtl="0">
              <a:spcBef>
                <a:spcPts val="0"/>
              </a:spcBef>
              <a:buSzPct val="100000"/>
              <a:defRPr sz="1800"/>
            </a:lvl8pPr>
            <a:lvl9pPr lvl="8" rtl="0">
              <a:spcBef>
                <a:spcPts val="0"/>
              </a:spcBef>
              <a:buSzPct val="100000"/>
              <a:defRPr sz="1800"/>
            </a:lvl9pPr>
          </a:lstStyle>
          <a:p/>
        </p:txBody>
      </p:sp>
      <p:sp>
        <p:nvSpPr>
          <p:cNvPr id="77" name="Shape 77"/>
          <p:cNvSpPr txBox="1"/>
          <p:nvPr>
            <p:ph idx="4" type="subTitle"/>
          </p:nvPr>
        </p:nvSpPr>
        <p:spPr>
          <a:xfrm>
            <a:off x="311700" y="1495525"/>
            <a:ext cx="3999899" cy="10418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  <p:sp>
        <p:nvSpPr>
          <p:cNvPr id="78" name="Shape 78"/>
          <p:cNvSpPr txBox="1"/>
          <p:nvPr>
            <p:ph idx="5" type="subTitle"/>
          </p:nvPr>
        </p:nvSpPr>
        <p:spPr>
          <a:xfrm>
            <a:off x="4832400" y="1495525"/>
            <a:ext cx="3999899" cy="10418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標題與內文 1 1 1 1 1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/>
          <p:nvPr>
            <p:ph type="title"/>
          </p:nvPr>
        </p:nvSpPr>
        <p:spPr>
          <a:xfrm>
            <a:off x="311700" y="833773"/>
            <a:ext cx="8520599" cy="661799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81" name="Shape 81"/>
          <p:cNvSpPr txBox="1"/>
          <p:nvPr>
            <p:ph idx="12" type="sldNum"/>
          </p:nvPr>
        </p:nvSpPr>
        <p:spPr>
          <a:xfrm>
            <a:off x="8595300" y="6440052"/>
            <a:ext cx="548699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CN"/>
              <a:t>‹#›</a:t>
            </a:fld>
          </a:p>
        </p:txBody>
      </p:sp>
      <p:sp>
        <p:nvSpPr>
          <p:cNvPr id="82" name="Shape 82"/>
          <p:cNvSpPr txBox="1"/>
          <p:nvPr>
            <p:ph idx="1" type="subTitle"/>
          </p:nvPr>
        </p:nvSpPr>
        <p:spPr>
          <a:xfrm>
            <a:off x="311700" y="517575"/>
            <a:ext cx="8283599" cy="3162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/>
          <p:nvPr/>
        </p:nvSpPr>
        <p:spPr>
          <a:xfrm>
            <a:off x="0" y="6521962"/>
            <a:ext cx="9144000" cy="336000"/>
          </a:xfrm>
          <a:prstGeom prst="rect">
            <a:avLst/>
          </a:prstGeom>
          <a:solidFill>
            <a:srgbClr val="0066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85" name="Shape 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44200" y="1318375"/>
            <a:ext cx="5199800" cy="519980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Shape 86"/>
          <p:cNvSpPr txBox="1"/>
          <p:nvPr>
            <p:ph type="title"/>
          </p:nvPr>
        </p:nvSpPr>
        <p:spPr>
          <a:xfrm>
            <a:off x="311700" y="685216"/>
            <a:ext cx="8520599" cy="810299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87" name="Shape 87"/>
          <p:cNvSpPr txBox="1"/>
          <p:nvPr>
            <p:ph idx="1" type="body"/>
          </p:nvPr>
        </p:nvSpPr>
        <p:spPr>
          <a:xfrm>
            <a:off x="311700" y="1639833"/>
            <a:ext cx="8520599" cy="44519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88" name="Shape 88"/>
          <p:cNvSpPr txBox="1"/>
          <p:nvPr>
            <p:ph idx="12" type="sldNum"/>
          </p:nvPr>
        </p:nvSpPr>
        <p:spPr>
          <a:xfrm>
            <a:off x="8595300" y="6440052"/>
            <a:ext cx="548699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CN"/>
              <a:t>‹#›</a:t>
            </a:fld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實作時間">
    <p:bg>
      <p:bgPr>
        <a:noFill/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/>
          <p:nvPr/>
        </p:nvSpPr>
        <p:spPr>
          <a:xfrm>
            <a:off x="0" y="-225"/>
            <a:ext cx="3475500" cy="6858000"/>
          </a:xfrm>
          <a:prstGeom prst="rect">
            <a:avLst/>
          </a:prstGeom>
          <a:solidFill>
            <a:srgbClr val="0066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006600"/>
              </a:solidFill>
            </a:endParaRPr>
          </a:p>
        </p:txBody>
      </p:sp>
      <p:sp>
        <p:nvSpPr>
          <p:cNvPr id="91" name="Shape 91"/>
          <p:cNvSpPr txBox="1"/>
          <p:nvPr>
            <p:ph type="title"/>
          </p:nvPr>
        </p:nvSpPr>
        <p:spPr>
          <a:xfrm>
            <a:off x="311700" y="685225"/>
            <a:ext cx="2800500" cy="8103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92" name="Shape 92"/>
          <p:cNvSpPr txBox="1"/>
          <p:nvPr>
            <p:ph idx="1" type="body"/>
          </p:nvPr>
        </p:nvSpPr>
        <p:spPr>
          <a:xfrm>
            <a:off x="3667025" y="685225"/>
            <a:ext cx="5165100" cy="54066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lnSpc>
                <a:spcPct val="150000"/>
              </a:lnSpc>
              <a:spcBef>
                <a:spcPts val="0"/>
              </a:spcBef>
              <a:defRPr/>
            </a:lvl1pPr>
            <a:lvl2pPr lvl="1" rtl="0">
              <a:lnSpc>
                <a:spcPct val="150000"/>
              </a:lnSpc>
              <a:spcBef>
                <a:spcPts val="0"/>
              </a:spcBef>
              <a:defRPr/>
            </a:lvl2pPr>
            <a:lvl3pPr lvl="2" rtl="0">
              <a:lnSpc>
                <a:spcPct val="150000"/>
              </a:lnSpc>
              <a:spcBef>
                <a:spcPts val="0"/>
              </a:spcBef>
              <a:defRPr/>
            </a:lvl3pPr>
            <a:lvl4pPr lvl="3" rtl="0">
              <a:lnSpc>
                <a:spcPct val="150000"/>
              </a:lnSpc>
              <a:spcBef>
                <a:spcPts val="0"/>
              </a:spcBef>
              <a:defRPr/>
            </a:lvl4pPr>
            <a:lvl5pPr lvl="4" rtl="0">
              <a:lnSpc>
                <a:spcPct val="150000"/>
              </a:lnSpc>
              <a:spcBef>
                <a:spcPts val="0"/>
              </a:spcBef>
              <a:defRPr/>
            </a:lvl5pPr>
            <a:lvl6pPr lvl="5" rtl="0">
              <a:lnSpc>
                <a:spcPct val="150000"/>
              </a:lnSpc>
              <a:spcBef>
                <a:spcPts val="0"/>
              </a:spcBef>
              <a:defRPr/>
            </a:lvl6pPr>
            <a:lvl7pPr lvl="6" rtl="0">
              <a:lnSpc>
                <a:spcPct val="150000"/>
              </a:lnSpc>
              <a:spcBef>
                <a:spcPts val="0"/>
              </a:spcBef>
              <a:defRPr/>
            </a:lvl7pPr>
            <a:lvl8pPr lvl="7" rtl="0">
              <a:lnSpc>
                <a:spcPct val="150000"/>
              </a:lnSpc>
              <a:spcBef>
                <a:spcPts val="0"/>
              </a:spcBef>
              <a:defRPr/>
            </a:lvl8pPr>
            <a:lvl9pPr lvl="8" rtl="0">
              <a:lnSpc>
                <a:spcPct val="150000"/>
              </a:lnSpc>
              <a:spcBef>
                <a:spcPts val="0"/>
              </a:spcBef>
              <a:defRPr/>
            </a:lvl9pPr>
          </a:lstStyle>
          <a:p/>
        </p:txBody>
      </p:sp>
      <p:sp>
        <p:nvSpPr>
          <p:cNvPr id="93" name="Shape 93"/>
          <p:cNvSpPr txBox="1"/>
          <p:nvPr>
            <p:ph idx="12" type="sldNum"/>
          </p:nvPr>
        </p:nvSpPr>
        <p:spPr>
          <a:xfrm>
            <a:off x="8595300" y="6440052"/>
            <a:ext cx="5487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CN">
                <a:solidFill>
                  <a:srgbClr val="274E13"/>
                </a:solidFill>
              </a:rPr>
              <a:t>‹#›</a:t>
            </a:fld>
          </a:p>
        </p:txBody>
      </p:sp>
      <p:pic>
        <p:nvPicPr>
          <p:cNvPr id="94" name="Shape 9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208798" y="3333451"/>
            <a:ext cx="2903526" cy="2758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實作時間 1">
    <p:bg>
      <p:bgPr>
        <a:noFill/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/>
          <p:nvPr/>
        </p:nvSpPr>
        <p:spPr>
          <a:xfrm>
            <a:off x="0" y="-225"/>
            <a:ext cx="3475500" cy="6858000"/>
          </a:xfrm>
          <a:prstGeom prst="rect">
            <a:avLst/>
          </a:prstGeom>
          <a:solidFill>
            <a:srgbClr val="0066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006600"/>
              </a:solidFill>
            </a:endParaRPr>
          </a:p>
        </p:txBody>
      </p:sp>
      <p:sp>
        <p:nvSpPr>
          <p:cNvPr id="97" name="Shape 97"/>
          <p:cNvSpPr txBox="1"/>
          <p:nvPr>
            <p:ph type="title"/>
          </p:nvPr>
        </p:nvSpPr>
        <p:spPr>
          <a:xfrm>
            <a:off x="311700" y="685225"/>
            <a:ext cx="2800500" cy="8103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98" name="Shape 98"/>
          <p:cNvSpPr txBox="1"/>
          <p:nvPr>
            <p:ph idx="1" type="body"/>
          </p:nvPr>
        </p:nvSpPr>
        <p:spPr>
          <a:xfrm>
            <a:off x="3667025" y="685225"/>
            <a:ext cx="5165100" cy="54066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lnSpc>
                <a:spcPct val="150000"/>
              </a:lnSpc>
              <a:spcBef>
                <a:spcPts val="0"/>
              </a:spcBef>
              <a:defRPr/>
            </a:lvl1pPr>
            <a:lvl2pPr lvl="1" rtl="0">
              <a:lnSpc>
                <a:spcPct val="150000"/>
              </a:lnSpc>
              <a:spcBef>
                <a:spcPts val="0"/>
              </a:spcBef>
              <a:defRPr/>
            </a:lvl2pPr>
            <a:lvl3pPr lvl="2" rtl="0">
              <a:lnSpc>
                <a:spcPct val="150000"/>
              </a:lnSpc>
              <a:spcBef>
                <a:spcPts val="0"/>
              </a:spcBef>
              <a:defRPr/>
            </a:lvl3pPr>
            <a:lvl4pPr lvl="3" rtl="0">
              <a:lnSpc>
                <a:spcPct val="150000"/>
              </a:lnSpc>
              <a:spcBef>
                <a:spcPts val="0"/>
              </a:spcBef>
              <a:defRPr/>
            </a:lvl4pPr>
            <a:lvl5pPr lvl="4" rtl="0">
              <a:lnSpc>
                <a:spcPct val="150000"/>
              </a:lnSpc>
              <a:spcBef>
                <a:spcPts val="0"/>
              </a:spcBef>
              <a:defRPr/>
            </a:lvl5pPr>
            <a:lvl6pPr lvl="5" rtl="0">
              <a:lnSpc>
                <a:spcPct val="150000"/>
              </a:lnSpc>
              <a:spcBef>
                <a:spcPts val="0"/>
              </a:spcBef>
              <a:defRPr/>
            </a:lvl6pPr>
            <a:lvl7pPr lvl="6" rtl="0">
              <a:lnSpc>
                <a:spcPct val="150000"/>
              </a:lnSpc>
              <a:spcBef>
                <a:spcPts val="0"/>
              </a:spcBef>
              <a:defRPr/>
            </a:lvl7pPr>
            <a:lvl8pPr lvl="7" rtl="0">
              <a:lnSpc>
                <a:spcPct val="150000"/>
              </a:lnSpc>
              <a:spcBef>
                <a:spcPts val="0"/>
              </a:spcBef>
              <a:defRPr/>
            </a:lvl8pPr>
            <a:lvl9pPr lvl="8" rtl="0">
              <a:lnSpc>
                <a:spcPct val="150000"/>
              </a:lnSpc>
              <a:spcBef>
                <a:spcPts val="0"/>
              </a:spcBef>
              <a:defRPr/>
            </a:lvl9pPr>
          </a:lstStyle>
          <a:p/>
        </p:txBody>
      </p:sp>
      <p:sp>
        <p:nvSpPr>
          <p:cNvPr id="99" name="Shape 99"/>
          <p:cNvSpPr txBox="1"/>
          <p:nvPr>
            <p:ph idx="12" type="sldNum"/>
          </p:nvPr>
        </p:nvSpPr>
        <p:spPr>
          <a:xfrm>
            <a:off x="8595300" y="6440052"/>
            <a:ext cx="5487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CN">
                <a:solidFill>
                  <a:srgbClr val="274E13"/>
                </a:solidFill>
              </a:rPr>
              <a:t>‹#›</a:t>
            </a:fld>
          </a:p>
        </p:txBody>
      </p:sp>
      <p:pic>
        <p:nvPicPr>
          <p:cNvPr id="100" name="Shape 10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75199" y="2244125"/>
            <a:ext cx="1925100" cy="4195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/>
          <p:nvPr>
            <p:ph type="title"/>
          </p:nvPr>
        </p:nvSpPr>
        <p:spPr>
          <a:xfrm>
            <a:off x="311700" y="685216"/>
            <a:ext cx="8520599" cy="810299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03" name="Shape 103"/>
          <p:cNvSpPr txBox="1"/>
          <p:nvPr>
            <p:ph idx="1" type="body"/>
          </p:nvPr>
        </p:nvSpPr>
        <p:spPr>
          <a:xfrm>
            <a:off x="311700" y="1639966"/>
            <a:ext cx="3999899" cy="44519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83333"/>
              <a:defRPr sz="2400"/>
            </a:lvl1pPr>
            <a:lvl2pPr lvl="1">
              <a:spcBef>
                <a:spcPts val="0"/>
              </a:spcBef>
              <a:buSzPct val="90000"/>
              <a:defRPr sz="2000"/>
            </a:lvl2pPr>
            <a:lvl3pPr lvl="2">
              <a:spcBef>
                <a:spcPts val="0"/>
              </a:spcBef>
              <a:buSzPct val="100000"/>
              <a:defRPr sz="1800"/>
            </a:lvl3pPr>
            <a:lvl4pPr lvl="3">
              <a:spcBef>
                <a:spcPts val="0"/>
              </a:spcBef>
              <a:buSzPct val="100000"/>
              <a:defRPr sz="1800"/>
            </a:lvl4pPr>
            <a:lvl5pPr lvl="4">
              <a:spcBef>
                <a:spcPts val="0"/>
              </a:spcBef>
              <a:buSzPct val="100000"/>
              <a:defRPr sz="1800"/>
            </a:lvl5pPr>
            <a:lvl6pPr lvl="5">
              <a:spcBef>
                <a:spcPts val="0"/>
              </a:spcBef>
              <a:buSzPct val="100000"/>
              <a:defRPr sz="1800"/>
            </a:lvl6pPr>
            <a:lvl7pPr lvl="6">
              <a:spcBef>
                <a:spcPts val="0"/>
              </a:spcBef>
              <a:buSzPct val="100000"/>
              <a:defRPr sz="1800"/>
            </a:lvl7pPr>
            <a:lvl8pPr lvl="7">
              <a:spcBef>
                <a:spcPts val="0"/>
              </a:spcBef>
              <a:buSzPct val="100000"/>
              <a:defRPr sz="1800"/>
            </a:lvl8pPr>
            <a:lvl9pPr lvl="8">
              <a:spcBef>
                <a:spcPts val="0"/>
              </a:spcBef>
              <a:buSzPct val="100000"/>
              <a:defRPr sz="1800"/>
            </a:lvl9pPr>
          </a:lstStyle>
          <a:p/>
        </p:txBody>
      </p:sp>
      <p:sp>
        <p:nvSpPr>
          <p:cNvPr id="104" name="Shape 104"/>
          <p:cNvSpPr txBox="1"/>
          <p:nvPr>
            <p:ph idx="2" type="body"/>
          </p:nvPr>
        </p:nvSpPr>
        <p:spPr>
          <a:xfrm>
            <a:off x="4832400" y="1639966"/>
            <a:ext cx="3999899" cy="44519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83333"/>
              <a:defRPr sz="2400"/>
            </a:lvl1pPr>
            <a:lvl2pPr lvl="1">
              <a:spcBef>
                <a:spcPts val="0"/>
              </a:spcBef>
              <a:defRPr sz="2000"/>
            </a:lvl2pPr>
            <a:lvl3pPr lvl="2">
              <a:spcBef>
                <a:spcPts val="0"/>
              </a:spcBef>
              <a:buSzPct val="100000"/>
              <a:defRPr sz="1800"/>
            </a:lvl3pPr>
            <a:lvl4pPr lvl="3">
              <a:spcBef>
                <a:spcPts val="0"/>
              </a:spcBef>
              <a:buSzPct val="100000"/>
              <a:defRPr sz="1800"/>
            </a:lvl4pPr>
            <a:lvl5pPr lvl="4">
              <a:spcBef>
                <a:spcPts val="0"/>
              </a:spcBef>
              <a:buSzPct val="100000"/>
              <a:defRPr sz="1800"/>
            </a:lvl5pPr>
            <a:lvl6pPr lvl="5">
              <a:spcBef>
                <a:spcPts val="0"/>
              </a:spcBef>
              <a:buSzPct val="100000"/>
              <a:defRPr sz="1800"/>
            </a:lvl6pPr>
            <a:lvl7pPr lvl="6">
              <a:spcBef>
                <a:spcPts val="0"/>
              </a:spcBef>
              <a:buSzPct val="100000"/>
              <a:defRPr sz="1800"/>
            </a:lvl7pPr>
            <a:lvl8pPr lvl="7">
              <a:spcBef>
                <a:spcPts val="0"/>
              </a:spcBef>
              <a:buSzPct val="100000"/>
              <a:defRPr sz="1800"/>
            </a:lvl8pPr>
            <a:lvl9pPr lvl="8">
              <a:spcBef>
                <a:spcPts val="0"/>
              </a:spcBef>
              <a:buSzPct val="100000"/>
              <a:defRPr sz="1800"/>
            </a:lvl9pPr>
          </a:lstStyle>
          <a:p/>
        </p:txBody>
      </p:sp>
      <p:sp>
        <p:nvSpPr>
          <p:cNvPr id="105" name="Shape 105"/>
          <p:cNvSpPr txBox="1"/>
          <p:nvPr>
            <p:ph idx="12" type="sldNum"/>
          </p:nvPr>
        </p:nvSpPr>
        <p:spPr>
          <a:xfrm>
            <a:off x="8595300" y="6440052"/>
            <a:ext cx="548699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CN">
                <a:solidFill>
                  <a:srgbClr val="FFFFFF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標題與兩欄 2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/>
          <p:nvPr>
            <p:ph type="title"/>
          </p:nvPr>
        </p:nvSpPr>
        <p:spPr>
          <a:xfrm>
            <a:off x="311700" y="685216"/>
            <a:ext cx="8520599" cy="810299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108" name="Shape 108"/>
          <p:cNvSpPr txBox="1"/>
          <p:nvPr>
            <p:ph idx="12" type="sldNum"/>
          </p:nvPr>
        </p:nvSpPr>
        <p:spPr>
          <a:xfrm>
            <a:off x="8595300" y="6440052"/>
            <a:ext cx="548699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CN">
                <a:solidFill>
                  <a:srgbClr val="FFFFFF"/>
                </a:solidFill>
              </a:rPr>
              <a:t>‹#›</a:t>
            </a:fld>
          </a:p>
        </p:txBody>
      </p:sp>
      <p:sp>
        <p:nvSpPr>
          <p:cNvPr id="109" name="Shape 109"/>
          <p:cNvSpPr txBox="1"/>
          <p:nvPr>
            <p:ph idx="1" type="body"/>
          </p:nvPr>
        </p:nvSpPr>
        <p:spPr>
          <a:xfrm>
            <a:off x="311700" y="1639975"/>
            <a:ext cx="8520599" cy="2158199"/>
          </a:xfrm>
          <a:prstGeom prst="rect">
            <a:avLst/>
          </a:prstGeom>
          <a:ln>
            <a:noFill/>
          </a:ln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83333"/>
              <a:defRPr sz="2400"/>
            </a:lvl1pPr>
            <a:lvl2pPr lvl="1" rtl="0">
              <a:spcBef>
                <a:spcPts val="0"/>
              </a:spcBef>
              <a:buSzPct val="90000"/>
              <a:defRPr sz="2000"/>
            </a:lvl2pPr>
            <a:lvl3pPr lvl="2" rtl="0">
              <a:spcBef>
                <a:spcPts val="0"/>
              </a:spcBef>
              <a:buSzPct val="100000"/>
              <a:defRPr sz="1800"/>
            </a:lvl3pPr>
            <a:lvl4pPr lvl="3" rtl="0">
              <a:spcBef>
                <a:spcPts val="0"/>
              </a:spcBef>
              <a:buSzPct val="100000"/>
              <a:defRPr sz="1800"/>
            </a:lvl4pPr>
            <a:lvl5pPr lvl="4" rtl="0">
              <a:spcBef>
                <a:spcPts val="0"/>
              </a:spcBef>
              <a:buSzPct val="100000"/>
              <a:defRPr sz="1800"/>
            </a:lvl5pPr>
            <a:lvl6pPr lvl="5" rtl="0">
              <a:spcBef>
                <a:spcPts val="0"/>
              </a:spcBef>
              <a:buSzPct val="100000"/>
              <a:defRPr sz="1800"/>
            </a:lvl6pPr>
            <a:lvl7pPr lvl="6" rtl="0">
              <a:spcBef>
                <a:spcPts val="0"/>
              </a:spcBef>
              <a:buSzPct val="100000"/>
              <a:defRPr sz="1800"/>
            </a:lvl7pPr>
            <a:lvl8pPr lvl="7" rtl="0">
              <a:spcBef>
                <a:spcPts val="0"/>
              </a:spcBef>
              <a:buSzPct val="100000"/>
              <a:defRPr sz="1800"/>
            </a:lvl8pPr>
            <a:lvl9pPr lvl="8" rtl="0">
              <a:spcBef>
                <a:spcPts val="0"/>
              </a:spcBef>
              <a:buSzPct val="100000"/>
              <a:defRPr sz="1800"/>
            </a:lvl9pPr>
          </a:lstStyle>
          <a:p/>
        </p:txBody>
      </p:sp>
      <p:sp>
        <p:nvSpPr>
          <p:cNvPr id="110" name="Shape 110"/>
          <p:cNvSpPr txBox="1"/>
          <p:nvPr>
            <p:ph idx="2" type="body"/>
          </p:nvPr>
        </p:nvSpPr>
        <p:spPr>
          <a:xfrm>
            <a:off x="311700" y="3942625"/>
            <a:ext cx="8520599" cy="2158199"/>
          </a:xfrm>
          <a:prstGeom prst="rect">
            <a:avLst/>
          </a:prstGeom>
          <a:ln>
            <a:noFill/>
          </a:ln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83333"/>
              <a:defRPr sz="2400"/>
            </a:lvl1pPr>
            <a:lvl2pPr lvl="1" rtl="0">
              <a:spcBef>
                <a:spcPts val="0"/>
              </a:spcBef>
              <a:buSzPct val="90000"/>
              <a:defRPr sz="2000"/>
            </a:lvl2pPr>
            <a:lvl3pPr lvl="2" rtl="0">
              <a:spcBef>
                <a:spcPts val="0"/>
              </a:spcBef>
              <a:buSzPct val="100000"/>
              <a:defRPr sz="1800"/>
            </a:lvl3pPr>
            <a:lvl4pPr lvl="3" rtl="0">
              <a:spcBef>
                <a:spcPts val="0"/>
              </a:spcBef>
              <a:buSzPct val="100000"/>
              <a:defRPr sz="1800"/>
            </a:lvl4pPr>
            <a:lvl5pPr lvl="4" rtl="0">
              <a:spcBef>
                <a:spcPts val="0"/>
              </a:spcBef>
              <a:buSzPct val="100000"/>
              <a:defRPr sz="1800"/>
            </a:lvl5pPr>
            <a:lvl6pPr lvl="5" rtl="0">
              <a:spcBef>
                <a:spcPts val="0"/>
              </a:spcBef>
              <a:buSzPct val="100000"/>
              <a:defRPr sz="1800"/>
            </a:lvl6pPr>
            <a:lvl7pPr lvl="6" rtl="0">
              <a:spcBef>
                <a:spcPts val="0"/>
              </a:spcBef>
              <a:buSzPct val="100000"/>
              <a:defRPr sz="1800"/>
            </a:lvl7pPr>
            <a:lvl8pPr lvl="7" rtl="0">
              <a:spcBef>
                <a:spcPts val="0"/>
              </a:spcBef>
              <a:buSzPct val="100000"/>
              <a:defRPr sz="1800"/>
            </a:lvl8pPr>
            <a:lvl9pPr lvl="8" rtl="0">
              <a:spcBef>
                <a:spcPts val="0"/>
              </a:spcBef>
              <a:buSzPct val="100000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標題與兩欄 1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 txBox="1"/>
          <p:nvPr>
            <p:ph type="title"/>
          </p:nvPr>
        </p:nvSpPr>
        <p:spPr>
          <a:xfrm>
            <a:off x="311700" y="685216"/>
            <a:ext cx="8520599" cy="810299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113" name="Shape 113"/>
          <p:cNvSpPr txBox="1"/>
          <p:nvPr>
            <p:ph idx="1" type="body"/>
          </p:nvPr>
        </p:nvSpPr>
        <p:spPr>
          <a:xfrm>
            <a:off x="311700" y="2568798"/>
            <a:ext cx="3999899" cy="35231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83333"/>
              <a:defRPr sz="2400"/>
            </a:lvl1pPr>
            <a:lvl2pPr lvl="1" rtl="0">
              <a:spcBef>
                <a:spcPts val="0"/>
              </a:spcBef>
              <a:defRPr sz="2000"/>
            </a:lvl2pPr>
            <a:lvl3pPr lvl="2" rtl="0">
              <a:spcBef>
                <a:spcPts val="0"/>
              </a:spcBef>
              <a:buSzPct val="100000"/>
              <a:defRPr sz="1800"/>
            </a:lvl3pPr>
            <a:lvl4pPr lvl="3" rtl="0">
              <a:spcBef>
                <a:spcPts val="0"/>
              </a:spcBef>
              <a:buSzPct val="100000"/>
              <a:defRPr sz="1800"/>
            </a:lvl4pPr>
            <a:lvl5pPr lvl="4" rtl="0">
              <a:spcBef>
                <a:spcPts val="0"/>
              </a:spcBef>
              <a:buSzPct val="100000"/>
              <a:defRPr sz="1800"/>
            </a:lvl5pPr>
            <a:lvl6pPr lvl="5" rtl="0">
              <a:spcBef>
                <a:spcPts val="0"/>
              </a:spcBef>
              <a:buSzPct val="100000"/>
              <a:defRPr sz="1800"/>
            </a:lvl6pPr>
            <a:lvl7pPr lvl="6" rtl="0">
              <a:spcBef>
                <a:spcPts val="0"/>
              </a:spcBef>
              <a:buSzPct val="100000"/>
              <a:defRPr sz="1800"/>
            </a:lvl7pPr>
            <a:lvl8pPr lvl="7" rtl="0">
              <a:spcBef>
                <a:spcPts val="0"/>
              </a:spcBef>
              <a:buSzPct val="100000"/>
              <a:defRPr sz="1800"/>
            </a:lvl8pPr>
            <a:lvl9pPr lvl="8" rtl="0">
              <a:spcBef>
                <a:spcPts val="0"/>
              </a:spcBef>
              <a:buSzPct val="100000"/>
              <a:defRPr sz="1800"/>
            </a:lvl9pPr>
          </a:lstStyle>
          <a:p/>
        </p:txBody>
      </p:sp>
      <p:sp>
        <p:nvSpPr>
          <p:cNvPr id="114" name="Shape 114"/>
          <p:cNvSpPr txBox="1"/>
          <p:nvPr>
            <p:ph idx="2" type="body"/>
          </p:nvPr>
        </p:nvSpPr>
        <p:spPr>
          <a:xfrm>
            <a:off x="4832400" y="2568798"/>
            <a:ext cx="3999899" cy="35231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83333"/>
              <a:defRPr sz="2400"/>
            </a:lvl1pPr>
            <a:lvl2pPr lvl="1" rtl="0">
              <a:spcBef>
                <a:spcPts val="0"/>
              </a:spcBef>
              <a:defRPr sz="2000"/>
            </a:lvl2pPr>
            <a:lvl3pPr lvl="2" rtl="0">
              <a:spcBef>
                <a:spcPts val="0"/>
              </a:spcBef>
              <a:buSzPct val="100000"/>
              <a:defRPr sz="1800"/>
            </a:lvl3pPr>
            <a:lvl4pPr lvl="3" rtl="0">
              <a:spcBef>
                <a:spcPts val="0"/>
              </a:spcBef>
              <a:buSzPct val="100000"/>
              <a:defRPr sz="1800"/>
            </a:lvl4pPr>
            <a:lvl5pPr lvl="4" rtl="0">
              <a:spcBef>
                <a:spcPts val="0"/>
              </a:spcBef>
              <a:buSzPct val="100000"/>
              <a:defRPr sz="1800"/>
            </a:lvl5pPr>
            <a:lvl6pPr lvl="5" rtl="0">
              <a:spcBef>
                <a:spcPts val="0"/>
              </a:spcBef>
              <a:buSzPct val="100000"/>
              <a:defRPr sz="1800"/>
            </a:lvl6pPr>
            <a:lvl7pPr lvl="6" rtl="0">
              <a:spcBef>
                <a:spcPts val="0"/>
              </a:spcBef>
              <a:buSzPct val="100000"/>
              <a:defRPr sz="1800"/>
            </a:lvl7pPr>
            <a:lvl8pPr lvl="7" rtl="0">
              <a:spcBef>
                <a:spcPts val="0"/>
              </a:spcBef>
              <a:buSzPct val="100000"/>
              <a:defRPr sz="1800"/>
            </a:lvl8pPr>
            <a:lvl9pPr lvl="8" rtl="0">
              <a:spcBef>
                <a:spcPts val="0"/>
              </a:spcBef>
              <a:buSzPct val="100000"/>
              <a:defRPr sz="1800"/>
            </a:lvl9pPr>
          </a:lstStyle>
          <a:p/>
        </p:txBody>
      </p:sp>
      <p:sp>
        <p:nvSpPr>
          <p:cNvPr id="115" name="Shape 115"/>
          <p:cNvSpPr txBox="1"/>
          <p:nvPr>
            <p:ph idx="12" type="sldNum"/>
          </p:nvPr>
        </p:nvSpPr>
        <p:spPr>
          <a:xfrm>
            <a:off x="8595300" y="6440052"/>
            <a:ext cx="548699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CN">
                <a:solidFill>
                  <a:srgbClr val="FFFFFF"/>
                </a:solidFill>
              </a:rPr>
              <a:t>‹#›</a:t>
            </a:fld>
          </a:p>
        </p:txBody>
      </p:sp>
      <p:sp>
        <p:nvSpPr>
          <p:cNvPr id="116" name="Shape 116"/>
          <p:cNvSpPr txBox="1"/>
          <p:nvPr>
            <p:ph idx="3" type="subTitle"/>
          </p:nvPr>
        </p:nvSpPr>
        <p:spPr>
          <a:xfrm>
            <a:off x="311700" y="1495525"/>
            <a:ext cx="3999899" cy="10418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/>
        </p:txBody>
      </p:sp>
      <p:sp>
        <p:nvSpPr>
          <p:cNvPr id="117" name="Shape 117"/>
          <p:cNvSpPr txBox="1"/>
          <p:nvPr>
            <p:ph idx="4" type="subTitle"/>
          </p:nvPr>
        </p:nvSpPr>
        <p:spPr>
          <a:xfrm>
            <a:off x="4832400" y="1495525"/>
            <a:ext cx="3999899" cy="10418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標題投影片 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Shape 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3700" y="615400"/>
            <a:ext cx="1427024" cy="1741224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Shape 16"/>
          <p:cNvSpPr txBox="1"/>
          <p:nvPr>
            <p:ph type="ctrTitle"/>
          </p:nvPr>
        </p:nvSpPr>
        <p:spPr>
          <a:xfrm>
            <a:off x="598100" y="4730810"/>
            <a:ext cx="8222100" cy="8903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buSzPct val="100000"/>
              <a:defRPr b="1" sz="4200"/>
            </a:lvl1pPr>
            <a:lvl2pPr lvl="1" rtl="0">
              <a:spcBef>
                <a:spcPts val="0"/>
              </a:spcBef>
              <a:buSzPct val="100000"/>
              <a:defRPr sz="4200"/>
            </a:lvl2pPr>
            <a:lvl3pPr lvl="2" rtl="0">
              <a:spcBef>
                <a:spcPts val="0"/>
              </a:spcBef>
              <a:buSzPct val="100000"/>
              <a:defRPr sz="4200"/>
            </a:lvl3pPr>
            <a:lvl4pPr lvl="3" rtl="0">
              <a:spcBef>
                <a:spcPts val="0"/>
              </a:spcBef>
              <a:buSzPct val="100000"/>
              <a:defRPr sz="4200"/>
            </a:lvl4pPr>
            <a:lvl5pPr lvl="4" rtl="0">
              <a:spcBef>
                <a:spcPts val="0"/>
              </a:spcBef>
              <a:buSzPct val="100000"/>
              <a:defRPr sz="4200"/>
            </a:lvl5pPr>
            <a:lvl6pPr lvl="5" rtl="0">
              <a:spcBef>
                <a:spcPts val="0"/>
              </a:spcBef>
              <a:buSzPct val="100000"/>
              <a:defRPr sz="4200"/>
            </a:lvl6pPr>
            <a:lvl7pPr lvl="6" rtl="0">
              <a:spcBef>
                <a:spcPts val="0"/>
              </a:spcBef>
              <a:buSzPct val="100000"/>
              <a:defRPr sz="4200"/>
            </a:lvl7pPr>
            <a:lvl8pPr lvl="7" rtl="0">
              <a:spcBef>
                <a:spcPts val="0"/>
              </a:spcBef>
              <a:buSzPct val="100000"/>
              <a:defRPr sz="4200"/>
            </a:lvl8pPr>
            <a:lvl9pPr lvl="8" rtl="0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17" name="Shape 17"/>
          <p:cNvSpPr txBox="1"/>
          <p:nvPr>
            <p:ph idx="1" type="subTitle"/>
          </p:nvPr>
        </p:nvSpPr>
        <p:spPr>
          <a:xfrm>
            <a:off x="598088" y="5621192"/>
            <a:ext cx="8222100" cy="5771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None/>
              <a:defRPr sz="21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None/>
              <a:defRPr sz="21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None/>
              <a:defRPr sz="21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None/>
              <a:defRPr sz="21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None/>
              <a:defRPr sz="21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None/>
              <a:defRPr sz="21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None/>
              <a:defRPr sz="21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None/>
              <a:defRPr sz="21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None/>
              <a:defRPr sz="21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8" name="Shape 18"/>
          <p:cNvSpPr txBox="1"/>
          <p:nvPr>
            <p:ph idx="12" type="sldNum"/>
          </p:nvPr>
        </p:nvSpPr>
        <p:spPr>
          <a:xfrm>
            <a:off x="8595300" y="6440052"/>
            <a:ext cx="548699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CN"/>
              <a:t>‹#›</a:t>
            </a:fld>
          </a:p>
        </p:txBody>
      </p:sp>
      <p:sp>
        <p:nvSpPr>
          <p:cNvPr id="19" name="Shape 19"/>
          <p:cNvSpPr txBox="1"/>
          <p:nvPr>
            <p:ph idx="2" type="subTitle"/>
          </p:nvPr>
        </p:nvSpPr>
        <p:spPr>
          <a:xfrm>
            <a:off x="598088" y="4153592"/>
            <a:ext cx="8222100" cy="5771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None/>
              <a:defRPr b="1" sz="21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None/>
              <a:defRPr sz="21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None/>
              <a:defRPr sz="21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None/>
              <a:defRPr sz="21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None/>
              <a:defRPr sz="21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None/>
              <a:defRPr sz="21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None/>
              <a:defRPr sz="21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None/>
              <a:defRPr sz="21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None/>
              <a:defRPr sz="21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0" name="Shape 20"/>
          <p:cNvSpPr txBox="1"/>
          <p:nvPr/>
        </p:nvSpPr>
        <p:spPr>
          <a:xfrm>
            <a:off x="3402400" y="832000"/>
            <a:ext cx="4929000" cy="130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just">
              <a:spcBef>
                <a:spcPts val="0"/>
              </a:spcBef>
              <a:buNone/>
            </a:pPr>
            <a:r>
              <a:rPr lang="zh-CN" sz="20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國立空中大學104學年度第二學期</a:t>
            </a:r>
          </a:p>
          <a:p>
            <a:pPr lvl="0" rtl="0" algn="just">
              <a:spcBef>
                <a:spcPts val="0"/>
              </a:spcBef>
              <a:buNone/>
            </a:pPr>
            <a:r>
              <a:rPr b="1" lang="zh-CN" sz="30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試算表應用實務</a:t>
            </a:r>
          </a:p>
          <a:p>
            <a:pPr lvl="0" rtl="0" algn="just">
              <a:spcBef>
                <a:spcPts val="0"/>
              </a:spcBef>
              <a:buNone/>
            </a:pPr>
            <a:r>
              <a:rPr b="1" lang="zh-CN" sz="30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LibreOffice Calc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 txBox="1"/>
          <p:nvPr>
            <p:ph type="title"/>
          </p:nvPr>
        </p:nvSpPr>
        <p:spPr>
          <a:xfrm>
            <a:off x="311700" y="685216"/>
            <a:ext cx="8520599" cy="810299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20" name="Shape 120"/>
          <p:cNvSpPr txBox="1"/>
          <p:nvPr>
            <p:ph idx="12" type="sldNum"/>
          </p:nvPr>
        </p:nvSpPr>
        <p:spPr>
          <a:xfrm>
            <a:off x="8595300" y="6440052"/>
            <a:ext cx="548699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CN">
                <a:solidFill>
                  <a:srgbClr val="FFFFFF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只有標題 1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/>
          <p:nvPr>
            <p:ph idx="12" type="sldNum"/>
          </p:nvPr>
        </p:nvSpPr>
        <p:spPr>
          <a:xfrm>
            <a:off x="8595300" y="6440052"/>
            <a:ext cx="548699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CN">
                <a:solidFill>
                  <a:srgbClr val="FFFFFF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只有標題 2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 txBox="1"/>
          <p:nvPr>
            <p:ph type="title"/>
          </p:nvPr>
        </p:nvSpPr>
        <p:spPr>
          <a:xfrm>
            <a:off x="311700" y="5629741"/>
            <a:ext cx="8520599" cy="810299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125" name="Shape 125"/>
          <p:cNvSpPr txBox="1"/>
          <p:nvPr>
            <p:ph idx="12" type="sldNum"/>
          </p:nvPr>
        </p:nvSpPr>
        <p:spPr>
          <a:xfrm>
            <a:off x="8595300" y="6440052"/>
            <a:ext cx="548699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CN">
                <a:solidFill>
                  <a:srgbClr val="FFFFFF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/>
          <p:nvPr>
            <p:ph type="title"/>
          </p:nvPr>
        </p:nvSpPr>
        <p:spPr>
          <a:xfrm>
            <a:off x="311700" y="740800"/>
            <a:ext cx="2807999" cy="1007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128" name="Shape 128"/>
          <p:cNvSpPr txBox="1"/>
          <p:nvPr>
            <p:ph idx="1" type="body"/>
          </p:nvPr>
        </p:nvSpPr>
        <p:spPr>
          <a:xfrm>
            <a:off x="311700" y="1954405"/>
            <a:ext cx="2807999" cy="41375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129" name="Shape 129"/>
          <p:cNvSpPr txBox="1"/>
          <p:nvPr>
            <p:ph idx="12" type="sldNum"/>
          </p:nvPr>
        </p:nvSpPr>
        <p:spPr>
          <a:xfrm>
            <a:off x="8595300" y="6440052"/>
            <a:ext cx="548699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CN">
                <a:solidFill>
                  <a:srgbClr val="FFFFFF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bg>
      <p:bgPr>
        <a:solidFill>
          <a:srgbClr val="D00000"/>
        </a:solid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 txBox="1"/>
          <p:nvPr>
            <p:ph type="title"/>
          </p:nvPr>
        </p:nvSpPr>
        <p:spPr>
          <a:xfrm>
            <a:off x="490250" y="701800"/>
            <a:ext cx="5618700" cy="5454299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2" name="Shape 132"/>
          <p:cNvSpPr txBox="1"/>
          <p:nvPr>
            <p:ph idx="12" type="sldNum"/>
          </p:nvPr>
        </p:nvSpPr>
        <p:spPr>
          <a:xfrm>
            <a:off x="8595300" y="6440052"/>
            <a:ext cx="548699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CN"/>
              <a:t>‹#›</a:t>
            </a:fld>
          </a:p>
        </p:txBody>
      </p:sp>
      <p:pic>
        <p:nvPicPr>
          <p:cNvPr id="133" name="Shape 1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10800000">
            <a:off x="5478150" y="0"/>
            <a:ext cx="3665850" cy="366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/>
          <p:nvPr/>
        </p:nvSpPr>
        <p:spPr>
          <a:xfrm>
            <a:off x="4572000" y="-233"/>
            <a:ext cx="4572000" cy="6858000"/>
          </a:xfrm>
          <a:prstGeom prst="rect">
            <a:avLst/>
          </a:prstGeom>
          <a:solidFill>
            <a:srgbClr val="0066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006600"/>
              </a:solidFill>
            </a:endParaRPr>
          </a:p>
        </p:txBody>
      </p:sp>
      <p:cxnSp>
        <p:nvCxnSpPr>
          <p:cNvPr id="136" name="Shape 136"/>
          <p:cNvCxnSpPr/>
          <p:nvPr/>
        </p:nvCxnSpPr>
        <p:spPr>
          <a:xfrm>
            <a:off x="5029675" y="59940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7" name="Shape 137"/>
          <p:cNvSpPr txBox="1"/>
          <p:nvPr>
            <p:ph type="title"/>
          </p:nvPr>
        </p:nvSpPr>
        <p:spPr>
          <a:xfrm>
            <a:off x="265500" y="1534800"/>
            <a:ext cx="4045199" cy="20858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138" name="Shape 138"/>
          <p:cNvSpPr txBox="1"/>
          <p:nvPr>
            <p:ph idx="1" type="subTitle"/>
          </p:nvPr>
        </p:nvSpPr>
        <p:spPr>
          <a:xfrm>
            <a:off x="265500" y="3692001"/>
            <a:ext cx="4045199" cy="16923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139" name="Shape 139"/>
          <p:cNvSpPr txBox="1"/>
          <p:nvPr>
            <p:ph idx="2" type="body"/>
          </p:nvPr>
        </p:nvSpPr>
        <p:spPr>
          <a:xfrm>
            <a:off x="4939500" y="965600"/>
            <a:ext cx="3837000" cy="49269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0" name="Shape 140"/>
          <p:cNvSpPr txBox="1"/>
          <p:nvPr>
            <p:ph idx="12" type="sldNum"/>
          </p:nvPr>
        </p:nvSpPr>
        <p:spPr>
          <a:xfrm>
            <a:off x="8595300" y="6440052"/>
            <a:ext cx="548699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CN"/>
              <a:t>‹#›</a:t>
            </a:fld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/>
          <p:nvPr>
            <p:ph idx="1" type="body"/>
          </p:nvPr>
        </p:nvSpPr>
        <p:spPr>
          <a:xfrm>
            <a:off x="319500" y="5640766"/>
            <a:ext cx="5998800" cy="798299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143" name="Shape 143"/>
          <p:cNvSpPr txBox="1"/>
          <p:nvPr>
            <p:ph idx="12" type="sldNum"/>
          </p:nvPr>
        </p:nvSpPr>
        <p:spPr>
          <a:xfrm>
            <a:off x="8595300" y="6440052"/>
            <a:ext cx="548699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CN">
                <a:solidFill>
                  <a:schemeClr val="dk2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bg>
      <p:bgPr>
        <a:solidFill>
          <a:srgbClr val="006600"/>
        </a:solid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 txBox="1"/>
          <p:nvPr>
            <p:ph type="title"/>
          </p:nvPr>
        </p:nvSpPr>
        <p:spPr>
          <a:xfrm>
            <a:off x="311700" y="1674733"/>
            <a:ext cx="8520599" cy="27074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6" name="Shape 146"/>
          <p:cNvSpPr txBox="1"/>
          <p:nvPr>
            <p:ph idx="1" type="body"/>
          </p:nvPr>
        </p:nvSpPr>
        <p:spPr>
          <a:xfrm>
            <a:off x="311700" y="4492300"/>
            <a:ext cx="8520599" cy="1709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7" name="Shape 147"/>
          <p:cNvSpPr txBox="1"/>
          <p:nvPr>
            <p:ph idx="12" type="sldNum"/>
          </p:nvPr>
        </p:nvSpPr>
        <p:spPr>
          <a:xfrm>
            <a:off x="8595300" y="6440052"/>
            <a:ext cx="548699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CN"/>
              <a:t>‹#›</a:t>
            </a:fld>
          </a:p>
        </p:txBody>
      </p:sp>
      <p:pic>
        <p:nvPicPr>
          <p:cNvPr id="148" name="Shape 14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10800000">
            <a:off x="5478150" y="0"/>
            <a:ext cx="3665850" cy="366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 txBox="1"/>
          <p:nvPr>
            <p:ph idx="12" type="sldNum"/>
          </p:nvPr>
        </p:nvSpPr>
        <p:spPr>
          <a:xfrm>
            <a:off x="8595300" y="6440052"/>
            <a:ext cx="548699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CN">
                <a:solidFill>
                  <a:srgbClr val="FFFFFF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標題與內文 三欄 + 子標題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 txBox="1"/>
          <p:nvPr>
            <p:ph type="title"/>
          </p:nvPr>
        </p:nvSpPr>
        <p:spPr>
          <a:xfrm>
            <a:off x="311700" y="833773"/>
            <a:ext cx="8520600" cy="661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153" name="Shape 153"/>
          <p:cNvSpPr txBox="1"/>
          <p:nvPr>
            <p:ph idx="12" type="sldNum"/>
          </p:nvPr>
        </p:nvSpPr>
        <p:spPr>
          <a:xfrm>
            <a:off x="8595300" y="6440052"/>
            <a:ext cx="5487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CN"/>
              <a:t>‹#›</a:t>
            </a:fld>
          </a:p>
        </p:txBody>
      </p:sp>
      <p:sp>
        <p:nvSpPr>
          <p:cNvPr id="154" name="Shape 154"/>
          <p:cNvSpPr txBox="1"/>
          <p:nvPr>
            <p:ph idx="1" type="subTitle"/>
          </p:nvPr>
        </p:nvSpPr>
        <p:spPr>
          <a:xfrm>
            <a:off x="311700" y="517575"/>
            <a:ext cx="8283600" cy="3162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rgbClr val="006600"/>
                </a:solidFill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  <p:sp>
        <p:nvSpPr>
          <p:cNvPr id="155" name="Shape 155"/>
          <p:cNvSpPr txBox="1"/>
          <p:nvPr>
            <p:ph idx="2" type="body"/>
          </p:nvPr>
        </p:nvSpPr>
        <p:spPr>
          <a:xfrm>
            <a:off x="311700" y="2568799"/>
            <a:ext cx="2540700" cy="35232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83333"/>
              <a:defRPr sz="2400"/>
            </a:lvl1pPr>
            <a:lvl2pPr lvl="1" rtl="0">
              <a:spcBef>
                <a:spcPts val="0"/>
              </a:spcBef>
              <a:defRPr sz="2000"/>
            </a:lvl2pPr>
            <a:lvl3pPr lvl="2" rtl="0">
              <a:spcBef>
                <a:spcPts val="0"/>
              </a:spcBef>
              <a:buSzPct val="100000"/>
              <a:defRPr sz="1800"/>
            </a:lvl3pPr>
            <a:lvl4pPr lvl="3" rtl="0">
              <a:spcBef>
                <a:spcPts val="0"/>
              </a:spcBef>
              <a:buSzPct val="100000"/>
              <a:defRPr sz="1800"/>
            </a:lvl4pPr>
            <a:lvl5pPr lvl="4" rtl="0">
              <a:spcBef>
                <a:spcPts val="0"/>
              </a:spcBef>
              <a:buSzPct val="100000"/>
              <a:defRPr sz="1800"/>
            </a:lvl5pPr>
            <a:lvl6pPr lvl="5" rtl="0">
              <a:spcBef>
                <a:spcPts val="0"/>
              </a:spcBef>
              <a:buSzPct val="100000"/>
              <a:defRPr sz="1800"/>
            </a:lvl6pPr>
            <a:lvl7pPr lvl="6" rtl="0">
              <a:spcBef>
                <a:spcPts val="0"/>
              </a:spcBef>
              <a:buSzPct val="100000"/>
              <a:defRPr sz="1800"/>
            </a:lvl7pPr>
            <a:lvl8pPr lvl="7" rtl="0">
              <a:spcBef>
                <a:spcPts val="0"/>
              </a:spcBef>
              <a:buSzPct val="100000"/>
              <a:defRPr sz="1800"/>
            </a:lvl8pPr>
            <a:lvl9pPr lvl="8" rtl="0">
              <a:spcBef>
                <a:spcPts val="0"/>
              </a:spcBef>
              <a:buSzPct val="100000"/>
              <a:defRPr sz="1800"/>
            </a:lvl9pPr>
          </a:lstStyle>
          <a:p/>
        </p:txBody>
      </p:sp>
      <p:sp>
        <p:nvSpPr>
          <p:cNvPr id="156" name="Shape 156"/>
          <p:cNvSpPr txBox="1"/>
          <p:nvPr>
            <p:ph idx="3" type="body"/>
          </p:nvPr>
        </p:nvSpPr>
        <p:spPr>
          <a:xfrm>
            <a:off x="3183201" y="2568799"/>
            <a:ext cx="2540699" cy="35232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83333"/>
              <a:defRPr sz="2400"/>
            </a:lvl1pPr>
            <a:lvl2pPr lvl="1" rtl="0">
              <a:spcBef>
                <a:spcPts val="0"/>
              </a:spcBef>
              <a:defRPr sz="2000"/>
            </a:lvl2pPr>
            <a:lvl3pPr lvl="2" rtl="0">
              <a:spcBef>
                <a:spcPts val="0"/>
              </a:spcBef>
              <a:buSzPct val="100000"/>
              <a:defRPr sz="1800"/>
            </a:lvl3pPr>
            <a:lvl4pPr lvl="3" rtl="0">
              <a:spcBef>
                <a:spcPts val="0"/>
              </a:spcBef>
              <a:buSzPct val="100000"/>
              <a:defRPr sz="1800"/>
            </a:lvl4pPr>
            <a:lvl5pPr lvl="4" rtl="0">
              <a:spcBef>
                <a:spcPts val="0"/>
              </a:spcBef>
              <a:buSzPct val="100000"/>
              <a:defRPr sz="1800"/>
            </a:lvl5pPr>
            <a:lvl6pPr lvl="5" rtl="0">
              <a:spcBef>
                <a:spcPts val="0"/>
              </a:spcBef>
              <a:buSzPct val="100000"/>
              <a:defRPr sz="1800"/>
            </a:lvl6pPr>
            <a:lvl7pPr lvl="6" rtl="0">
              <a:spcBef>
                <a:spcPts val="0"/>
              </a:spcBef>
              <a:buSzPct val="100000"/>
              <a:defRPr sz="1800"/>
            </a:lvl7pPr>
            <a:lvl8pPr lvl="7" rtl="0">
              <a:spcBef>
                <a:spcPts val="0"/>
              </a:spcBef>
              <a:buSzPct val="100000"/>
              <a:defRPr sz="1800"/>
            </a:lvl8pPr>
            <a:lvl9pPr lvl="8" rtl="0">
              <a:spcBef>
                <a:spcPts val="0"/>
              </a:spcBef>
              <a:buSzPct val="100000"/>
              <a:defRPr sz="1800"/>
            </a:lvl9pPr>
          </a:lstStyle>
          <a:p/>
        </p:txBody>
      </p:sp>
      <p:sp>
        <p:nvSpPr>
          <p:cNvPr id="157" name="Shape 157"/>
          <p:cNvSpPr txBox="1"/>
          <p:nvPr>
            <p:ph idx="4" type="subTitle"/>
          </p:nvPr>
        </p:nvSpPr>
        <p:spPr>
          <a:xfrm>
            <a:off x="311700" y="1495525"/>
            <a:ext cx="2540700" cy="10419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  <p:sp>
        <p:nvSpPr>
          <p:cNvPr id="158" name="Shape 158"/>
          <p:cNvSpPr txBox="1"/>
          <p:nvPr>
            <p:ph idx="5" type="subTitle"/>
          </p:nvPr>
        </p:nvSpPr>
        <p:spPr>
          <a:xfrm>
            <a:off x="3183201" y="1495525"/>
            <a:ext cx="2540699" cy="10419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  <p:sp>
        <p:nvSpPr>
          <p:cNvPr id="159" name="Shape 159"/>
          <p:cNvSpPr txBox="1"/>
          <p:nvPr>
            <p:ph idx="6" type="body"/>
          </p:nvPr>
        </p:nvSpPr>
        <p:spPr>
          <a:xfrm>
            <a:off x="6054699" y="2568799"/>
            <a:ext cx="2540699" cy="35232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83333"/>
              <a:defRPr sz="2400"/>
            </a:lvl1pPr>
            <a:lvl2pPr lvl="1" rtl="0">
              <a:spcBef>
                <a:spcPts val="0"/>
              </a:spcBef>
              <a:defRPr sz="2000"/>
            </a:lvl2pPr>
            <a:lvl3pPr lvl="2" rtl="0">
              <a:spcBef>
                <a:spcPts val="0"/>
              </a:spcBef>
              <a:buSzPct val="100000"/>
              <a:defRPr sz="1800"/>
            </a:lvl3pPr>
            <a:lvl4pPr lvl="3" rtl="0">
              <a:spcBef>
                <a:spcPts val="0"/>
              </a:spcBef>
              <a:buSzPct val="100000"/>
              <a:defRPr sz="1800"/>
            </a:lvl4pPr>
            <a:lvl5pPr lvl="4" rtl="0">
              <a:spcBef>
                <a:spcPts val="0"/>
              </a:spcBef>
              <a:buSzPct val="100000"/>
              <a:defRPr sz="1800"/>
            </a:lvl5pPr>
            <a:lvl6pPr lvl="5" rtl="0">
              <a:spcBef>
                <a:spcPts val="0"/>
              </a:spcBef>
              <a:buSzPct val="100000"/>
              <a:defRPr sz="1800"/>
            </a:lvl6pPr>
            <a:lvl7pPr lvl="6" rtl="0">
              <a:spcBef>
                <a:spcPts val="0"/>
              </a:spcBef>
              <a:buSzPct val="100000"/>
              <a:defRPr sz="1800"/>
            </a:lvl7pPr>
            <a:lvl8pPr lvl="7" rtl="0">
              <a:spcBef>
                <a:spcPts val="0"/>
              </a:spcBef>
              <a:buSzPct val="100000"/>
              <a:defRPr sz="1800"/>
            </a:lvl8pPr>
            <a:lvl9pPr lvl="8" rtl="0">
              <a:spcBef>
                <a:spcPts val="0"/>
              </a:spcBef>
              <a:buSzPct val="100000"/>
              <a:defRPr sz="1800"/>
            </a:lvl9pPr>
          </a:lstStyle>
          <a:p/>
        </p:txBody>
      </p:sp>
      <p:sp>
        <p:nvSpPr>
          <p:cNvPr id="160" name="Shape 160"/>
          <p:cNvSpPr txBox="1"/>
          <p:nvPr>
            <p:ph idx="7" type="subTitle"/>
          </p:nvPr>
        </p:nvSpPr>
        <p:spPr>
          <a:xfrm>
            <a:off x="6054699" y="1495525"/>
            <a:ext cx="2540699" cy="10419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區段標題 1">
    <p:bg>
      <p:bgPr>
        <a:solidFill>
          <a:srgbClr val="006600"/>
        </a:solid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Shape 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56487" y="2558388"/>
            <a:ext cx="1427024" cy="1741224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Shape 23"/>
          <p:cNvSpPr txBox="1"/>
          <p:nvPr>
            <p:ph type="title"/>
          </p:nvPr>
        </p:nvSpPr>
        <p:spPr>
          <a:xfrm>
            <a:off x="2431475" y="2869800"/>
            <a:ext cx="6388800" cy="1118399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 algn="l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595300" y="6440052"/>
            <a:ext cx="548699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CN"/>
              <a:t>‹#›</a:t>
            </a:fld>
          </a:p>
        </p:txBody>
      </p:sp>
      <p:sp>
        <p:nvSpPr>
          <p:cNvPr id="25" name="Shape 25"/>
          <p:cNvSpPr txBox="1"/>
          <p:nvPr>
            <p:ph idx="1" type="subTitle"/>
          </p:nvPr>
        </p:nvSpPr>
        <p:spPr>
          <a:xfrm>
            <a:off x="2431475" y="4114625"/>
            <a:ext cx="6388800" cy="14249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None/>
              <a:defRPr sz="2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/>
        </p:txBody>
      </p:sp>
      <p:pic>
        <p:nvPicPr>
          <p:cNvPr id="26" name="Shape 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10800000">
            <a:off x="5478150" y="0"/>
            <a:ext cx="3665850" cy="366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標題與內文 三欄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 txBox="1"/>
          <p:nvPr>
            <p:ph idx="12" type="sldNum"/>
          </p:nvPr>
        </p:nvSpPr>
        <p:spPr>
          <a:xfrm>
            <a:off x="8595300" y="6440052"/>
            <a:ext cx="548699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CN"/>
              <a:t>‹#›</a:t>
            </a:fld>
          </a:p>
        </p:txBody>
      </p:sp>
      <p:sp>
        <p:nvSpPr>
          <p:cNvPr id="163" name="Shape 163"/>
          <p:cNvSpPr txBox="1"/>
          <p:nvPr>
            <p:ph idx="1" type="body"/>
          </p:nvPr>
        </p:nvSpPr>
        <p:spPr>
          <a:xfrm>
            <a:off x="311700" y="2568799"/>
            <a:ext cx="2540699" cy="35231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83333"/>
              <a:defRPr sz="2400"/>
            </a:lvl1pPr>
            <a:lvl2pPr lvl="1" rtl="0">
              <a:spcBef>
                <a:spcPts val="0"/>
              </a:spcBef>
              <a:defRPr sz="2000"/>
            </a:lvl2pPr>
            <a:lvl3pPr lvl="2" rtl="0">
              <a:spcBef>
                <a:spcPts val="0"/>
              </a:spcBef>
              <a:buSzPct val="100000"/>
              <a:defRPr sz="1800"/>
            </a:lvl3pPr>
            <a:lvl4pPr lvl="3" rtl="0">
              <a:spcBef>
                <a:spcPts val="0"/>
              </a:spcBef>
              <a:buSzPct val="100000"/>
              <a:defRPr sz="1800"/>
            </a:lvl4pPr>
            <a:lvl5pPr lvl="4" rtl="0">
              <a:spcBef>
                <a:spcPts val="0"/>
              </a:spcBef>
              <a:buSzPct val="100000"/>
              <a:defRPr sz="1800"/>
            </a:lvl5pPr>
            <a:lvl6pPr lvl="5" rtl="0">
              <a:spcBef>
                <a:spcPts val="0"/>
              </a:spcBef>
              <a:buSzPct val="100000"/>
              <a:defRPr sz="1800"/>
            </a:lvl6pPr>
            <a:lvl7pPr lvl="6" rtl="0">
              <a:spcBef>
                <a:spcPts val="0"/>
              </a:spcBef>
              <a:buSzPct val="100000"/>
              <a:defRPr sz="1800"/>
            </a:lvl7pPr>
            <a:lvl8pPr lvl="7" rtl="0">
              <a:spcBef>
                <a:spcPts val="0"/>
              </a:spcBef>
              <a:buSzPct val="100000"/>
              <a:defRPr sz="1800"/>
            </a:lvl8pPr>
            <a:lvl9pPr lvl="8" rtl="0">
              <a:spcBef>
                <a:spcPts val="0"/>
              </a:spcBef>
              <a:buSzPct val="100000"/>
              <a:defRPr sz="1800"/>
            </a:lvl9pPr>
          </a:lstStyle>
          <a:p/>
        </p:txBody>
      </p:sp>
      <p:sp>
        <p:nvSpPr>
          <p:cNvPr id="164" name="Shape 164"/>
          <p:cNvSpPr txBox="1"/>
          <p:nvPr>
            <p:ph idx="2" type="body"/>
          </p:nvPr>
        </p:nvSpPr>
        <p:spPr>
          <a:xfrm>
            <a:off x="3183201" y="2568799"/>
            <a:ext cx="2540699" cy="35231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83333"/>
              <a:defRPr sz="2400"/>
            </a:lvl1pPr>
            <a:lvl2pPr lvl="1" rtl="0">
              <a:spcBef>
                <a:spcPts val="0"/>
              </a:spcBef>
              <a:defRPr sz="2000"/>
            </a:lvl2pPr>
            <a:lvl3pPr lvl="2" rtl="0">
              <a:spcBef>
                <a:spcPts val="0"/>
              </a:spcBef>
              <a:buSzPct val="100000"/>
              <a:defRPr sz="1800"/>
            </a:lvl3pPr>
            <a:lvl4pPr lvl="3" rtl="0">
              <a:spcBef>
                <a:spcPts val="0"/>
              </a:spcBef>
              <a:buSzPct val="100000"/>
              <a:defRPr sz="1800"/>
            </a:lvl4pPr>
            <a:lvl5pPr lvl="4" rtl="0">
              <a:spcBef>
                <a:spcPts val="0"/>
              </a:spcBef>
              <a:buSzPct val="100000"/>
              <a:defRPr sz="1800"/>
            </a:lvl5pPr>
            <a:lvl6pPr lvl="5" rtl="0">
              <a:spcBef>
                <a:spcPts val="0"/>
              </a:spcBef>
              <a:buSzPct val="100000"/>
              <a:defRPr sz="1800"/>
            </a:lvl6pPr>
            <a:lvl7pPr lvl="6" rtl="0">
              <a:spcBef>
                <a:spcPts val="0"/>
              </a:spcBef>
              <a:buSzPct val="100000"/>
              <a:defRPr sz="1800"/>
            </a:lvl7pPr>
            <a:lvl8pPr lvl="7" rtl="0">
              <a:spcBef>
                <a:spcPts val="0"/>
              </a:spcBef>
              <a:buSzPct val="100000"/>
              <a:defRPr sz="1800"/>
            </a:lvl8pPr>
            <a:lvl9pPr lvl="8" rtl="0">
              <a:spcBef>
                <a:spcPts val="0"/>
              </a:spcBef>
              <a:buSzPct val="100000"/>
              <a:defRPr sz="1800"/>
            </a:lvl9pPr>
          </a:lstStyle>
          <a:p/>
        </p:txBody>
      </p:sp>
      <p:sp>
        <p:nvSpPr>
          <p:cNvPr id="165" name="Shape 165"/>
          <p:cNvSpPr txBox="1"/>
          <p:nvPr>
            <p:ph idx="3" type="subTitle"/>
          </p:nvPr>
        </p:nvSpPr>
        <p:spPr>
          <a:xfrm>
            <a:off x="311700" y="1495525"/>
            <a:ext cx="2540699" cy="10418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  <p:sp>
        <p:nvSpPr>
          <p:cNvPr id="166" name="Shape 166"/>
          <p:cNvSpPr txBox="1"/>
          <p:nvPr>
            <p:ph idx="4" type="subTitle"/>
          </p:nvPr>
        </p:nvSpPr>
        <p:spPr>
          <a:xfrm>
            <a:off x="3183201" y="1495525"/>
            <a:ext cx="2540699" cy="10418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  <p:sp>
        <p:nvSpPr>
          <p:cNvPr id="167" name="Shape 167"/>
          <p:cNvSpPr txBox="1"/>
          <p:nvPr>
            <p:ph idx="5" type="body"/>
          </p:nvPr>
        </p:nvSpPr>
        <p:spPr>
          <a:xfrm>
            <a:off x="6054699" y="2568799"/>
            <a:ext cx="2540699" cy="35231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83333"/>
              <a:defRPr sz="2400"/>
            </a:lvl1pPr>
            <a:lvl2pPr lvl="1" rtl="0">
              <a:spcBef>
                <a:spcPts val="0"/>
              </a:spcBef>
              <a:defRPr sz="2000"/>
            </a:lvl2pPr>
            <a:lvl3pPr lvl="2" rtl="0">
              <a:spcBef>
                <a:spcPts val="0"/>
              </a:spcBef>
              <a:buSzPct val="100000"/>
              <a:defRPr sz="1800"/>
            </a:lvl3pPr>
            <a:lvl4pPr lvl="3" rtl="0">
              <a:spcBef>
                <a:spcPts val="0"/>
              </a:spcBef>
              <a:buSzPct val="100000"/>
              <a:defRPr sz="1800"/>
            </a:lvl4pPr>
            <a:lvl5pPr lvl="4" rtl="0">
              <a:spcBef>
                <a:spcPts val="0"/>
              </a:spcBef>
              <a:buSzPct val="100000"/>
              <a:defRPr sz="1800"/>
            </a:lvl5pPr>
            <a:lvl6pPr lvl="5" rtl="0">
              <a:spcBef>
                <a:spcPts val="0"/>
              </a:spcBef>
              <a:buSzPct val="100000"/>
              <a:defRPr sz="1800"/>
            </a:lvl6pPr>
            <a:lvl7pPr lvl="6" rtl="0">
              <a:spcBef>
                <a:spcPts val="0"/>
              </a:spcBef>
              <a:buSzPct val="100000"/>
              <a:defRPr sz="1800"/>
            </a:lvl7pPr>
            <a:lvl8pPr lvl="7" rtl="0">
              <a:spcBef>
                <a:spcPts val="0"/>
              </a:spcBef>
              <a:buSzPct val="100000"/>
              <a:defRPr sz="1800"/>
            </a:lvl8pPr>
            <a:lvl9pPr lvl="8" rtl="0">
              <a:spcBef>
                <a:spcPts val="0"/>
              </a:spcBef>
              <a:buSzPct val="100000"/>
              <a:defRPr sz="1800"/>
            </a:lvl9pPr>
          </a:lstStyle>
          <a:p/>
        </p:txBody>
      </p:sp>
      <p:sp>
        <p:nvSpPr>
          <p:cNvPr id="168" name="Shape 168"/>
          <p:cNvSpPr txBox="1"/>
          <p:nvPr>
            <p:ph idx="6" type="subTitle"/>
          </p:nvPr>
        </p:nvSpPr>
        <p:spPr>
          <a:xfrm>
            <a:off x="6054699" y="1495525"/>
            <a:ext cx="2540699" cy="10418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  <p:sp>
        <p:nvSpPr>
          <p:cNvPr id="169" name="Shape 169"/>
          <p:cNvSpPr txBox="1"/>
          <p:nvPr>
            <p:ph type="title"/>
          </p:nvPr>
        </p:nvSpPr>
        <p:spPr>
          <a:xfrm>
            <a:off x="311700" y="685216"/>
            <a:ext cx="8520600" cy="810299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結束：下課">
    <p:bg>
      <p:bgPr>
        <a:solidFill>
          <a:srgbClr val="006600"/>
        </a:solidFill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 txBox="1"/>
          <p:nvPr>
            <p:ph idx="12" type="sldNum"/>
          </p:nvPr>
        </p:nvSpPr>
        <p:spPr>
          <a:xfrm>
            <a:off x="8595300" y="6440052"/>
            <a:ext cx="5487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CN"/>
              <a:t>‹#›</a:t>
            </a:fld>
          </a:p>
        </p:txBody>
      </p:sp>
      <p:pic>
        <p:nvPicPr>
          <p:cNvPr id="172" name="Shape 17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10800000">
            <a:off x="5478150" y="0"/>
            <a:ext cx="3665850" cy="3665850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Shape 173"/>
          <p:cNvSpPr txBox="1"/>
          <p:nvPr/>
        </p:nvSpPr>
        <p:spPr>
          <a:xfrm>
            <a:off x="3186550" y="1939650"/>
            <a:ext cx="5633700" cy="297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b="0" sz="2800">
              <a:solidFill>
                <a:schemeClr val="lt1"/>
              </a:solidFill>
            </a:endParaRPr>
          </a:p>
        </p:txBody>
      </p:sp>
      <p:grpSp>
        <p:nvGrpSpPr>
          <p:cNvPr id="174" name="Shape 174"/>
          <p:cNvGrpSpPr/>
          <p:nvPr/>
        </p:nvGrpSpPr>
        <p:grpSpPr>
          <a:xfrm>
            <a:off x="356275" y="2538300"/>
            <a:ext cx="2563200" cy="1781400"/>
            <a:chOff x="3839700" y="890650"/>
            <a:chExt cx="2563200" cy="1781400"/>
          </a:xfrm>
        </p:grpSpPr>
        <p:sp>
          <p:nvSpPr>
            <p:cNvPr id="175" name="Shape 175"/>
            <p:cNvSpPr/>
            <p:nvPr/>
          </p:nvSpPr>
          <p:spPr>
            <a:xfrm>
              <a:off x="3839700" y="890650"/>
              <a:ext cx="2563200" cy="1781400"/>
            </a:xfrm>
            <a:prstGeom prst="roundRect">
              <a:avLst>
                <a:gd fmla="val 16667" name="adj"/>
              </a:avLst>
            </a:prstGeom>
            <a:solidFill>
              <a:srgbClr val="313039"/>
            </a:solidFill>
            <a:ln cap="flat" cmpd="sng" w="285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pic>
          <p:nvPicPr>
            <p:cNvPr id="176" name="Shape 17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959825" y="1019300"/>
              <a:ext cx="2286000" cy="1524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77" name="Shape 177"/>
          <p:cNvSpPr/>
          <p:nvPr/>
        </p:nvSpPr>
        <p:spPr>
          <a:xfrm>
            <a:off x="449125" y="1084075"/>
            <a:ext cx="2377500" cy="1068300"/>
          </a:xfrm>
          <a:prstGeom prst="wedgeRoundRectCallout">
            <a:avLst>
              <a:gd fmla="val -11008" name="adj1"/>
              <a:gd fmla="val 72065" name="adj2"/>
              <a:gd fmla="val 0" name="adj3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CN" sz="4000"/>
              <a:t>下課囉！</a:t>
            </a:r>
          </a:p>
        </p:txBody>
      </p:sp>
      <p:sp>
        <p:nvSpPr>
          <p:cNvPr id="178" name="Shape 178"/>
          <p:cNvSpPr txBox="1"/>
          <p:nvPr>
            <p:ph idx="1" type="subTitle"/>
          </p:nvPr>
        </p:nvSpPr>
        <p:spPr>
          <a:xfrm>
            <a:off x="2444350" y="4839200"/>
            <a:ext cx="6375900" cy="15489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 algn="r">
              <a:lnSpc>
                <a:spcPct val="100000"/>
              </a:lnSpc>
              <a:spcBef>
                <a:spcPts val="0"/>
              </a:spcBef>
              <a:buNone/>
              <a:defRPr b="1" sz="3600">
                <a:solidFill>
                  <a:srgbClr val="FFFF00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buNone/>
              <a:defRPr b="1" sz="3600">
                <a:solidFill>
                  <a:srgbClr val="FFFF00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buNone/>
              <a:defRPr b="1" sz="3600">
                <a:solidFill>
                  <a:srgbClr val="FFFF00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buNone/>
              <a:defRPr b="1" sz="3600">
                <a:solidFill>
                  <a:srgbClr val="FFFF00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buNone/>
              <a:defRPr b="1" sz="3600">
                <a:solidFill>
                  <a:srgbClr val="FFFF00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buNone/>
              <a:defRPr b="1" sz="3600">
                <a:solidFill>
                  <a:srgbClr val="FFFF00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buNone/>
              <a:defRPr b="1" sz="3600">
                <a:solidFill>
                  <a:srgbClr val="FFFF00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buNone/>
              <a:defRPr b="1" sz="3600">
                <a:solidFill>
                  <a:srgbClr val="FFFF00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buNone/>
              <a:defRPr b="1" sz="3600">
                <a:solidFill>
                  <a:srgbClr val="FFFF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區段標題 1 1">
    <p:bg>
      <p:bgPr>
        <a:solidFill>
          <a:srgbClr val="006600"/>
        </a:solid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/>
          <p:nvPr>
            <p:ph type="title"/>
          </p:nvPr>
        </p:nvSpPr>
        <p:spPr>
          <a:xfrm>
            <a:off x="2431475" y="2869800"/>
            <a:ext cx="6388800" cy="1118399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 algn="l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Shape 29"/>
          <p:cNvSpPr txBox="1"/>
          <p:nvPr>
            <p:ph idx="12" type="sldNum"/>
          </p:nvPr>
        </p:nvSpPr>
        <p:spPr>
          <a:xfrm>
            <a:off x="8595300" y="6440052"/>
            <a:ext cx="548699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CN"/>
              <a:t>‹#›</a:t>
            </a:fld>
          </a:p>
        </p:txBody>
      </p:sp>
      <p:sp>
        <p:nvSpPr>
          <p:cNvPr id="30" name="Shape 30"/>
          <p:cNvSpPr txBox="1"/>
          <p:nvPr>
            <p:ph idx="1" type="subTitle"/>
          </p:nvPr>
        </p:nvSpPr>
        <p:spPr>
          <a:xfrm>
            <a:off x="2431475" y="1318375"/>
            <a:ext cx="6388800" cy="14249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  <p:pic>
        <p:nvPicPr>
          <p:cNvPr id="31" name="Shape 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56487" y="2558388"/>
            <a:ext cx="1427024" cy="1741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Shape 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10800000">
            <a:off x="5478150" y="0"/>
            <a:ext cx="3665850" cy="3665850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Shape 33"/>
          <p:cNvSpPr txBox="1"/>
          <p:nvPr>
            <p:ph idx="2" type="subTitle"/>
          </p:nvPr>
        </p:nvSpPr>
        <p:spPr>
          <a:xfrm>
            <a:off x="2431475" y="3988200"/>
            <a:ext cx="6388800" cy="14250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標題與兩欄 1 1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 txBox="1"/>
          <p:nvPr>
            <p:ph idx="1" type="body"/>
          </p:nvPr>
        </p:nvSpPr>
        <p:spPr>
          <a:xfrm>
            <a:off x="311700" y="2568798"/>
            <a:ext cx="8520600" cy="35232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83333"/>
              <a:defRPr sz="2400"/>
            </a:lvl1pPr>
            <a:lvl2pPr lvl="1" rtl="0">
              <a:spcBef>
                <a:spcPts val="0"/>
              </a:spcBef>
              <a:defRPr sz="2000"/>
            </a:lvl2pPr>
            <a:lvl3pPr lvl="2" rtl="0">
              <a:spcBef>
                <a:spcPts val="0"/>
              </a:spcBef>
              <a:buSzPct val="100000"/>
              <a:defRPr sz="1800"/>
            </a:lvl3pPr>
            <a:lvl4pPr lvl="3" rtl="0">
              <a:spcBef>
                <a:spcPts val="0"/>
              </a:spcBef>
              <a:buSzPct val="100000"/>
              <a:defRPr sz="1800"/>
            </a:lvl4pPr>
            <a:lvl5pPr lvl="4" rtl="0">
              <a:spcBef>
                <a:spcPts val="0"/>
              </a:spcBef>
              <a:buSzPct val="100000"/>
              <a:defRPr sz="1800"/>
            </a:lvl5pPr>
            <a:lvl6pPr lvl="5" rtl="0">
              <a:spcBef>
                <a:spcPts val="0"/>
              </a:spcBef>
              <a:buSzPct val="100000"/>
              <a:defRPr sz="1800"/>
            </a:lvl6pPr>
            <a:lvl7pPr lvl="6" rtl="0">
              <a:spcBef>
                <a:spcPts val="0"/>
              </a:spcBef>
              <a:buSzPct val="100000"/>
              <a:defRPr sz="1800"/>
            </a:lvl7pPr>
            <a:lvl8pPr lvl="7" rtl="0">
              <a:spcBef>
                <a:spcPts val="0"/>
              </a:spcBef>
              <a:buSzPct val="100000"/>
              <a:defRPr sz="1800"/>
            </a:lvl8pPr>
            <a:lvl9pPr lvl="8" rtl="0">
              <a:spcBef>
                <a:spcPts val="0"/>
              </a:spcBef>
              <a:buSzPct val="100000"/>
              <a:defRPr sz="1800"/>
            </a:lvl9pPr>
          </a:lstStyle>
          <a:p/>
        </p:txBody>
      </p:sp>
      <p:sp>
        <p:nvSpPr>
          <p:cNvPr id="36" name="Shape 36"/>
          <p:cNvSpPr txBox="1"/>
          <p:nvPr>
            <p:ph idx="2" type="subTitle"/>
          </p:nvPr>
        </p:nvSpPr>
        <p:spPr>
          <a:xfrm>
            <a:off x="311700" y="1495525"/>
            <a:ext cx="8520600" cy="10419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311700" y="685216"/>
            <a:ext cx="8520600" cy="810299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38" name="Shape 38"/>
          <p:cNvSpPr txBox="1"/>
          <p:nvPr>
            <p:ph idx="12" type="sldNum"/>
          </p:nvPr>
        </p:nvSpPr>
        <p:spPr>
          <a:xfrm>
            <a:off x="8595300" y="6440052"/>
            <a:ext cx="5487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CN">
                <a:solidFill>
                  <a:srgbClr val="FFFFFF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區段標題 1 1 1">
    <p:bg>
      <p:bgPr>
        <a:solidFill>
          <a:srgbClr val="FFFFFF"/>
        </a:solidFill>
      </p:bgPr>
    </p:bg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/>
          <p:nvPr/>
        </p:nvSpPr>
        <p:spPr>
          <a:xfrm>
            <a:off x="0" y="6521962"/>
            <a:ext cx="9144000" cy="335991"/>
          </a:xfrm>
          <a:prstGeom prst="rect">
            <a:avLst/>
          </a:prstGeom>
          <a:solidFill>
            <a:srgbClr val="0066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41" name="Shape 4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944200" y="1318375"/>
            <a:ext cx="5199800" cy="519980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Shape 42"/>
          <p:cNvSpPr txBox="1"/>
          <p:nvPr>
            <p:ph type="title"/>
          </p:nvPr>
        </p:nvSpPr>
        <p:spPr>
          <a:xfrm>
            <a:off x="2431475" y="2869800"/>
            <a:ext cx="6388800" cy="1118399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 algn="l">
              <a:spcBef>
                <a:spcPts val="0"/>
              </a:spcBef>
              <a:buSzPct val="100000"/>
              <a:defRPr sz="4200"/>
            </a:lvl1pPr>
            <a:lvl2pPr lvl="1" rtl="0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595300" y="6440052"/>
            <a:ext cx="548699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CN">
                <a:solidFill>
                  <a:srgbClr val="FFFFFF"/>
                </a:solidFill>
              </a:rPr>
              <a:t>‹#›</a:t>
            </a:fld>
          </a:p>
        </p:txBody>
      </p:sp>
      <p:sp>
        <p:nvSpPr>
          <p:cNvPr id="44" name="Shape 44"/>
          <p:cNvSpPr txBox="1"/>
          <p:nvPr>
            <p:ph idx="1" type="subTitle"/>
          </p:nvPr>
        </p:nvSpPr>
        <p:spPr>
          <a:xfrm>
            <a:off x="2431475" y="1318375"/>
            <a:ext cx="6388800" cy="14249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274E13"/>
                </a:solidFill>
              </a:defRPr>
            </a:lvl1pPr>
            <a:lvl2pPr lvl="1" rtl="0">
              <a:spcBef>
                <a:spcPts val="0"/>
              </a:spcBef>
              <a:buNone/>
              <a:defRPr>
                <a:solidFill>
                  <a:srgbClr val="274E13"/>
                </a:solidFill>
              </a:defRPr>
            </a:lvl2pPr>
            <a:lvl3pPr lvl="2" rtl="0">
              <a:spcBef>
                <a:spcPts val="0"/>
              </a:spcBef>
              <a:buNone/>
              <a:defRPr>
                <a:solidFill>
                  <a:srgbClr val="274E13"/>
                </a:solidFill>
              </a:defRPr>
            </a:lvl3pPr>
            <a:lvl4pPr lvl="3" rtl="0">
              <a:spcBef>
                <a:spcPts val="0"/>
              </a:spcBef>
              <a:buNone/>
              <a:defRPr>
                <a:solidFill>
                  <a:srgbClr val="274E13"/>
                </a:solidFill>
              </a:defRPr>
            </a:lvl4pPr>
            <a:lvl5pPr lvl="4" rtl="0">
              <a:spcBef>
                <a:spcPts val="0"/>
              </a:spcBef>
              <a:buNone/>
              <a:defRPr>
                <a:solidFill>
                  <a:srgbClr val="274E13"/>
                </a:solidFill>
              </a:defRPr>
            </a:lvl5pPr>
            <a:lvl6pPr lvl="5" rtl="0">
              <a:spcBef>
                <a:spcPts val="0"/>
              </a:spcBef>
              <a:buNone/>
              <a:defRPr>
                <a:solidFill>
                  <a:srgbClr val="274E13"/>
                </a:solidFill>
              </a:defRPr>
            </a:lvl6pPr>
            <a:lvl7pPr lvl="6" rtl="0">
              <a:spcBef>
                <a:spcPts val="0"/>
              </a:spcBef>
              <a:buNone/>
              <a:defRPr>
                <a:solidFill>
                  <a:srgbClr val="274E13"/>
                </a:solidFill>
              </a:defRPr>
            </a:lvl7pPr>
            <a:lvl8pPr lvl="7" rtl="0">
              <a:spcBef>
                <a:spcPts val="0"/>
              </a:spcBef>
              <a:buNone/>
              <a:defRPr>
                <a:solidFill>
                  <a:srgbClr val="274E13"/>
                </a:solidFill>
              </a:defRPr>
            </a:lvl8pPr>
            <a:lvl9pPr lvl="8" rtl="0">
              <a:spcBef>
                <a:spcPts val="0"/>
              </a:spcBef>
              <a:buNone/>
              <a:defRPr>
                <a:solidFill>
                  <a:srgbClr val="274E13"/>
                </a:solidFill>
              </a:defRPr>
            </a:lvl9pPr>
          </a:lstStyle>
          <a:p/>
        </p:txBody>
      </p:sp>
      <p:pic>
        <p:nvPicPr>
          <p:cNvPr id="45" name="Shape 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6487" y="2558388"/>
            <a:ext cx="1427024" cy="1741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區段標題 1 1 1 1">
    <p:bg>
      <p:bgPr>
        <a:solidFill>
          <a:srgbClr val="FFFFFF"/>
        </a:solid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/>
          <p:nvPr/>
        </p:nvSpPr>
        <p:spPr>
          <a:xfrm>
            <a:off x="0" y="6521962"/>
            <a:ext cx="9144000" cy="336000"/>
          </a:xfrm>
          <a:prstGeom prst="rect">
            <a:avLst/>
          </a:prstGeom>
          <a:solidFill>
            <a:srgbClr val="0066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48" name="Shape 4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944200" y="1318375"/>
            <a:ext cx="5199800" cy="5199800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Shape 49"/>
          <p:cNvSpPr txBox="1"/>
          <p:nvPr>
            <p:ph type="title"/>
          </p:nvPr>
        </p:nvSpPr>
        <p:spPr>
          <a:xfrm>
            <a:off x="700425" y="2869800"/>
            <a:ext cx="8119799" cy="1118399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 algn="l">
              <a:spcBef>
                <a:spcPts val="0"/>
              </a:spcBef>
              <a:buSzPct val="100000"/>
              <a:defRPr sz="4200"/>
            </a:lvl1pPr>
            <a:lvl2pPr lvl="1" rtl="0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" name="Shape 50"/>
          <p:cNvSpPr txBox="1"/>
          <p:nvPr>
            <p:ph idx="12" type="sldNum"/>
          </p:nvPr>
        </p:nvSpPr>
        <p:spPr>
          <a:xfrm>
            <a:off x="8595300" y="6440052"/>
            <a:ext cx="548699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CN">
                <a:solidFill>
                  <a:srgbClr val="FFFFFF"/>
                </a:solidFill>
              </a:rPr>
              <a:t>‹#›</a:t>
            </a:fld>
          </a:p>
        </p:txBody>
      </p:sp>
      <p:sp>
        <p:nvSpPr>
          <p:cNvPr id="51" name="Shape 51"/>
          <p:cNvSpPr txBox="1"/>
          <p:nvPr>
            <p:ph idx="1" type="subTitle"/>
          </p:nvPr>
        </p:nvSpPr>
        <p:spPr>
          <a:xfrm>
            <a:off x="700425" y="1318375"/>
            <a:ext cx="8119799" cy="14249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274E13"/>
                </a:solidFill>
              </a:defRPr>
            </a:lvl1pPr>
            <a:lvl2pPr lvl="1" rtl="0">
              <a:spcBef>
                <a:spcPts val="0"/>
              </a:spcBef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bg>
      <p:bgPr>
        <a:solidFill>
          <a:srgbClr val="006600"/>
        </a:solidFill>
      </p:bgPr>
    </p:bg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/>
          <p:nvPr>
            <p:ph type="title"/>
          </p:nvPr>
        </p:nvSpPr>
        <p:spPr>
          <a:xfrm>
            <a:off x="598100" y="2869796"/>
            <a:ext cx="8222100" cy="1118399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4" name="Shape 54"/>
          <p:cNvSpPr txBox="1"/>
          <p:nvPr>
            <p:ph idx="12" type="sldNum"/>
          </p:nvPr>
        </p:nvSpPr>
        <p:spPr>
          <a:xfrm>
            <a:off x="8595300" y="6440052"/>
            <a:ext cx="548699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CN"/>
              <a:t>‹#›</a:t>
            </a:fld>
          </a:p>
        </p:txBody>
      </p:sp>
      <p:pic>
        <p:nvPicPr>
          <p:cNvPr id="55" name="Shape 5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10800000">
            <a:off x="5478150" y="0"/>
            <a:ext cx="3665850" cy="366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標題與內文 1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 txBox="1"/>
          <p:nvPr>
            <p:ph type="title"/>
          </p:nvPr>
        </p:nvSpPr>
        <p:spPr>
          <a:xfrm>
            <a:off x="311700" y="685216"/>
            <a:ext cx="8520599" cy="810299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58" name="Shape 58"/>
          <p:cNvSpPr txBox="1"/>
          <p:nvPr>
            <p:ph idx="1" type="body"/>
          </p:nvPr>
        </p:nvSpPr>
        <p:spPr>
          <a:xfrm>
            <a:off x="311700" y="1639833"/>
            <a:ext cx="8520599" cy="44519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spcAft>
                <a:spcPts val="1000"/>
              </a:spcAft>
              <a:buChar char="●"/>
              <a:defRPr/>
            </a:lvl1pPr>
            <a:lvl2pPr lvl="1" rtl="0">
              <a:spcBef>
                <a:spcPts val="0"/>
              </a:spcBef>
              <a:spcAft>
                <a:spcPts val="1600"/>
              </a:spcAft>
              <a:buChar char="○"/>
              <a:defRPr/>
            </a:lvl2pPr>
            <a:lvl3pPr lvl="2" rtl="0">
              <a:spcBef>
                <a:spcPts val="0"/>
              </a:spcBef>
              <a:buChar char="■"/>
              <a:defRPr/>
            </a:lvl3pPr>
            <a:lvl4pPr lvl="3" rtl="0">
              <a:spcBef>
                <a:spcPts val="0"/>
              </a:spcBef>
              <a:buChar char="●"/>
              <a:defRPr/>
            </a:lvl4pPr>
            <a:lvl5pPr lvl="4" rtl="0">
              <a:spcBef>
                <a:spcPts val="0"/>
              </a:spcBef>
              <a:buChar char="○"/>
              <a:defRPr/>
            </a:lvl5pPr>
            <a:lvl6pPr lvl="5" rtl="0">
              <a:spcBef>
                <a:spcPts val="0"/>
              </a:spcBef>
              <a:buChar char="■"/>
              <a:defRPr/>
            </a:lvl6pPr>
            <a:lvl7pPr lvl="6" rtl="0">
              <a:spcBef>
                <a:spcPts val="0"/>
              </a:spcBef>
              <a:buChar char="●"/>
              <a:defRPr/>
            </a:lvl7pPr>
            <a:lvl8pPr lvl="7" rtl="0">
              <a:spcBef>
                <a:spcPts val="0"/>
              </a:spcBef>
              <a:buChar char="○"/>
              <a:defRPr/>
            </a:lvl8pPr>
            <a:lvl9pPr lvl="8" rtl="0">
              <a:spcBef>
                <a:spcPts val="0"/>
              </a:spcBef>
              <a:buChar char="■"/>
              <a:defRPr/>
            </a:lvl9pPr>
          </a:lstStyle>
          <a:p/>
        </p:txBody>
      </p:sp>
      <p:sp>
        <p:nvSpPr>
          <p:cNvPr id="59" name="Shape 59"/>
          <p:cNvSpPr txBox="1"/>
          <p:nvPr>
            <p:ph idx="12" type="sldNum"/>
          </p:nvPr>
        </p:nvSpPr>
        <p:spPr>
          <a:xfrm>
            <a:off x="8595300" y="6440052"/>
            <a:ext cx="548699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C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00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29" Type="http://schemas.openxmlformats.org/officeDocument/2006/relationships/slideLayout" Target="../slideLayouts/slideLayout28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31" Type="http://schemas.openxmlformats.org/officeDocument/2006/relationships/slideLayout" Target="../slideLayouts/slideLayout30.xml"/><Relationship Id="rId30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0.xml"/><Relationship Id="rId33" Type="http://schemas.openxmlformats.org/officeDocument/2006/relationships/theme" Target="../theme/theme1.xml"/><Relationship Id="rId10" Type="http://schemas.openxmlformats.org/officeDocument/2006/relationships/slideLayout" Target="../slideLayouts/slideLayout9.xml"/><Relationship Id="rId32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685216"/>
            <a:ext cx="8520599" cy="8102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Clr>
                <a:srgbClr val="006600"/>
              </a:buClr>
              <a:buSzPct val="100000"/>
              <a:buFont typeface="Microsoft Yahei"/>
              <a:buNone/>
              <a:defRPr b="1" sz="3600">
                <a:solidFill>
                  <a:srgbClr val="006600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Font typeface="Microsoft Yahei"/>
              <a:buNone/>
              <a:defRPr sz="30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Font typeface="Microsoft Yahei"/>
              <a:buNone/>
              <a:defRPr sz="30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Font typeface="Microsoft Yahei"/>
              <a:buNone/>
              <a:defRPr sz="30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Font typeface="Microsoft Yahei"/>
              <a:buNone/>
              <a:defRPr sz="30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Font typeface="Microsoft Yahei"/>
              <a:buNone/>
              <a:defRPr sz="30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Font typeface="Microsoft Yahei"/>
              <a:buNone/>
              <a:defRPr sz="30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Font typeface="Microsoft Yahei"/>
              <a:buNone/>
              <a:defRPr sz="30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Font typeface="Microsoft Yahei"/>
              <a:buNone/>
              <a:defRPr sz="30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639833"/>
            <a:ext cx="8520599" cy="44519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6600"/>
              </a:buClr>
              <a:buSzPct val="85714"/>
              <a:buFont typeface="SimHei"/>
              <a:defRPr sz="2800">
                <a:solidFill>
                  <a:schemeClr val="dk2"/>
                </a:solidFill>
                <a:latin typeface="SimHei"/>
                <a:ea typeface="SimHei"/>
                <a:cs typeface="SimHei"/>
                <a:sym typeface="SimHei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6600"/>
              </a:buClr>
              <a:buSzPct val="83333"/>
              <a:buFont typeface="SimHei"/>
              <a:defRPr sz="2400">
                <a:solidFill>
                  <a:schemeClr val="dk2"/>
                </a:solidFill>
                <a:latin typeface="SimHei"/>
                <a:ea typeface="SimHei"/>
                <a:cs typeface="SimHei"/>
                <a:sym typeface="SimHei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6600"/>
              </a:buClr>
              <a:buSzPct val="100000"/>
              <a:buFont typeface="SimHei"/>
              <a:defRPr sz="2400">
                <a:solidFill>
                  <a:schemeClr val="dk2"/>
                </a:solidFill>
                <a:latin typeface="SimHei"/>
                <a:ea typeface="SimHei"/>
                <a:cs typeface="SimHei"/>
                <a:sym typeface="SimHei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SimHei"/>
              <a:defRPr sz="2400">
                <a:solidFill>
                  <a:schemeClr val="dk2"/>
                </a:solidFill>
                <a:latin typeface="SimHei"/>
                <a:ea typeface="SimHei"/>
                <a:cs typeface="SimHei"/>
                <a:sym typeface="SimHei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SimHei"/>
              <a:defRPr sz="2400">
                <a:solidFill>
                  <a:schemeClr val="dk2"/>
                </a:solidFill>
                <a:latin typeface="SimHei"/>
                <a:ea typeface="SimHei"/>
                <a:cs typeface="SimHei"/>
                <a:sym typeface="SimHei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SimHei"/>
              <a:defRPr sz="2400">
                <a:solidFill>
                  <a:schemeClr val="dk2"/>
                </a:solidFill>
                <a:latin typeface="SimHei"/>
                <a:ea typeface="SimHei"/>
                <a:cs typeface="SimHei"/>
                <a:sym typeface="SimHei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SimHei"/>
              <a:defRPr sz="2400">
                <a:solidFill>
                  <a:schemeClr val="dk2"/>
                </a:solidFill>
                <a:latin typeface="SimHei"/>
                <a:ea typeface="SimHei"/>
                <a:cs typeface="SimHei"/>
                <a:sym typeface="SimHei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SimHei"/>
              <a:defRPr sz="2400">
                <a:solidFill>
                  <a:schemeClr val="dk2"/>
                </a:solidFill>
                <a:latin typeface="SimHei"/>
                <a:ea typeface="SimHei"/>
                <a:cs typeface="SimHei"/>
                <a:sym typeface="SimHei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SimHei"/>
              <a:defRPr sz="2400">
                <a:solidFill>
                  <a:schemeClr val="dk2"/>
                </a:solidFill>
                <a:latin typeface="SimHei"/>
                <a:ea typeface="SimHei"/>
                <a:cs typeface="SimHei"/>
                <a:sym typeface="SimHei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595300" y="6440052"/>
            <a:ext cx="548699" cy="41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fld id="{00000000-1234-1234-1234-123412341234}" type="slidenum">
              <a:rPr lang="zh-CN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  <p:sldLayoutId id="2147483674" r:id="rId28"/>
    <p:sldLayoutId id="2147483675" r:id="rId29"/>
    <p:sldLayoutId id="2147483676" r:id="rId30"/>
    <p:sldLayoutId id="2147483677" r:id="rId31"/>
    <p:sldLayoutId id="2147483678" r:id="rId3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09.png"/><Relationship Id="rId4" Type="http://schemas.openxmlformats.org/officeDocument/2006/relationships/hyperlink" Target="mailto:pudding@nccu.edu.tw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6.jpg"/><Relationship Id="rId4" Type="http://schemas.openxmlformats.org/officeDocument/2006/relationships/image" Target="../media/image2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0.png"/><Relationship Id="rId4" Type="http://schemas.openxmlformats.org/officeDocument/2006/relationships/image" Target="../media/image2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Relationship Id="rId4" Type="http://schemas.openxmlformats.org/officeDocument/2006/relationships/image" Target="../media/image20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9.png"/><Relationship Id="rId4" Type="http://schemas.openxmlformats.org/officeDocument/2006/relationships/image" Target="../media/image3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1.png"/><Relationship Id="rId4" Type="http://schemas.openxmlformats.org/officeDocument/2006/relationships/image" Target="../media/image1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4.png"/><Relationship Id="rId4" Type="http://schemas.openxmlformats.org/officeDocument/2006/relationships/image" Target="../media/image3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0.png"/><Relationship Id="rId4" Type="http://schemas.openxmlformats.org/officeDocument/2006/relationships/image" Target="../media/image3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5.png"/><Relationship Id="rId4" Type="http://schemas.openxmlformats.org/officeDocument/2006/relationships/image" Target="../media/image4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Relationship Id="rId4" Type="http://schemas.openxmlformats.org/officeDocument/2006/relationships/image" Target="../media/image1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8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3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7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4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5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4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5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1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50.png"/><Relationship Id="rId4" Type="http://schemas.openxmlformats.org/officeDocument/2006/relationships/hyperlink" Target="http://j.mp/nou104calc" TargetMode="External"/><Relationship Id="rId5" Type="http://schemas.openxmlformats.org/officeDocument/2006/relationships/hyperlink" Target="https://dl.dropboxusercontent.com/u/717137/2016/20160514-calc-funcs/web/viewer.html" TargetMode="External"/><Relationship Id="rId6" Type="http://schemas.openxmlformats.org/officeDocument/2006/relationships/image" Target="../media/image51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9.png"/><Relationship Id="rId4" Type="http://schemas.openxmlformats.org/officeDocument/2006/relationships/image" Target="../media/image16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59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53.png"/><Relationship Id="rId4" Type="http://schemas.openxmlformats.org/officeDocument/2006/relationships/image" Target="../media/image6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52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62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56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63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58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65.png"/><Relationship Id="rId4" Type="http://schemas.openxmlformats.org/officeDocument/2006/relationships/image" Target="../media/image61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67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66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6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hyperlink" Target="http://z88487561.pixnet.net/blog" TargetMode="Externa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73.png"/><Relationship Id="rId4" Type="http://schemas.openxmlformats.org/officeDocument/2006/relationships/image" Target="../media/image69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74.png"/><Relationship Id="rId4" Type="http://schemas.openxmlformats.org/officeDocument/2006/relationships/image" Target="../media/image70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68.png"/><Relationship Id="rId4" Type="http://schemas.openxmlformats.org/officeDocument/2006/relationships/image" Target="../media/image72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77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71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76.png"/><Relationship Id="rId4" Type="http://schemas.openxmlformats.org/officeDocument/2006/relationships/image" Target="../media/image79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78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7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Relationship Id="rId4" Type="http://schemas.openxmlformats.org/officeDocument/2006/relationships/image" Target="../media/image16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86.png"/><Relationship Id="rId4" Type="http://schemas.openxmlformats.org/officeDocument/2006/relationships/image" Target="../media/image82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88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87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84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88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83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89.png"/><Relationship Id="rId4" Type="http://schemas.openxmlformats.org/officeDocument/2006/relationships/image" Target="../media/image85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89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88.png"/><Relationship Id="rId4" Type="http://schemas.openxmlformats.org/officeDocument/2006/relationships/image" Target="../media/image90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9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2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92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93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91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83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/>
          <p:nvPr>
            <p:ph type="ctrTitle"/>
          </p:nvPr>
        </p:nvSpPr>
        <p:spPr>
          <a:xfrm>
            <a:off x="598100" y="4730810"/>
            <a:ext cx="8222100" cy="8903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減肥紀錄表 &amp; 訂購單 </a:t>
            </a:r>
          </a:p>
          <a:p>
            <a:pPr lvl="0" rtl="0">
              <a:spcBef>
                <a:spcPts val="0"/>
              </a:spcBef>
              <a:buNone/>
            </a:pPr>
            <a:r>
              <a:rPr lang="zh-CN"/>
              <a:t>&amp; 成績單</a:t>
            </a:r>
          </a:p>
        </p:txBody>
      </p:sp>
      <p:sp>
        <p:nvSpPr>
          <p:cNvPr id="184" name="Shape 184"/>
          <p:cNvSpPr txBox="1"/>
          <p:nvPr>
            <p:ph idx="1" type="subTitle"/>
          </p:nvPr>
        </p:nvSpPr>
        <p:spPr>
          <a:xfrm>
            <a:off x="598100" y="5717446"/>
            <a:ext cx="8222100" cy="318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CN"/>
              <a:t>布丁老師 </a:t>
            </a:r>
          </a:p>
        </p:txBody>
      </p:sp>
      <p:sp>
        <p:nvSpPr>
          <p:cNvPr id="185" name="Shape 185"/>
          <p:cNvSpPr txBox="1"/>
          <p:nvPr>
            <p:ph idx="2" type="subTitle"/>
          </p:nvPr>
        </p:nvSpPr>
        <p:spPr>
          <a:xfrm>
            <a:off x="598088" y="3988242"/>
            <a:ext cx="8222100" cy="5772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面授課程 第4堂 (2016/5/23)</a:t>
            </a:r>
          </a:p>
        </p:txBody>
      </p:sp>
      <p:grpSp>
        <p:nvGrpSpPr>
          <p:cNvPr id="186" name="Shape 186"/>
          <p:cNvGrpSpPr/>
          <p:nvPr/>
        </p:nvGrpSpPr>
        <p:grpSpPr>
          <a:xfrm>
            <a:off x="5197700" y="6132300"/>
            <a:ext cx="3622499" cy="268250"/>
            <a:chOff x="4551275" y="4148750"/>
            <a:chExt cx="3622499" cy="268250"/>
          </a:xfrm>
        </p:grpSpPr>
        <p:pic>
          <p:nvPicPr>
            <p:cNvPr id="187" name="Shape 18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623462" y="4171000"/>
              <a:ext cx="228600" cy="228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8" name="Shape 188"/>
            <p:cNvSpPr txBox="1"/>
            <p:nvPr/>
          </p:nvSpPr>
          <p:spPr>
            <a:xfrm>
              <a:off x="4551275" y="4153600"/>
              <a:ext cx="1072200" cy="263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algn="r">
                <a:spcBef>
                  <a:spcPts val="0"/>
                </a:spcBef>
                <a:buNone/>
              </a:pPr>
              <a:r>
                <a:rPr lang="zh-CN">
                  <a:solidFill>
                    <a:schemeClr val="dk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電子信箱</a:t>
              </a:r>
            </a:p>
          </p:txBody>
        </p:sp>
        <p:sp>
          <p:nvSpPr>
            <p:cNvPr id="189" name="Shape 189"/>
            <p:cNvSpPr txBox="1"/>
            <p:nvPr/>
          </p:nvSpPr>
          <p:spPr>
            <a:xfrm>
              <a:off x="5852075" y="4148750"/>
              <a:ext cx="2321699" cy="263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zh-CN" u="sng">
                  <a:solidFill>
                    <a:srgbClr val="0000FF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  <a:hlinkClick r:id="rId4"/>
                </a:rPr>
                <a:t>pudding@nccu.edu.tw</a:t>
              </a:r>
            </a:p>
          </p:txBody>
        </p:sp>
      </p:grpSp>
      <p:sp>
        <p:nvSpPr>
          <p:cNvPr id="190" name="Shape 190"/>
          <p:cNvSpPr txBox="1"/>
          <p:nvPr>
            <p:ph idx="12" type="sldNum"/>
          </p:nvPr>
        </p:nvSpPr>
        <p:spPr>
          <a:xfrm>
            <a:off x="8595300" y="6440052"/>
            <a:ext cx="548699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CN"/>
              <a:t>‹#›</a:t>
            </a:fld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hape 293"/>
          <p:cNvSpPr txBox="1"/>
          <p:nvPr>
            <p:ph type="title"/>
          </p:nvPr>
        </p:nvSpPr>
        <p:spPr>
          <a:xfrm>
            <a:off x="311700" y="685216"/>
            <a:ext cx="8520600" cy="8102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2. 體重記錄 </a:t>
            </a:r>
            <a:r>
              <a:rPr b="0" lang="zh-CN"/>
              <a:t>(1/2)</a:t>
            </a:r>
          </a:p>
        </p:txBody>
      </p:sp>
      <p:sp>
        <p:nvSpPr>
          <p:cNvPr id="294" name="Shape 294"/>
          <p:cNvSpPr txBox="1"/>
          <p:nvPr>
            <p:ph idx="1" type="body"/>
          </p:nvPr>
        </p:nvSpPr>
        <p:spPr>
          <a:xfrm>
            <a:off x="311700" y="2568798"/>
            <a:ext cx="3999900" cy="352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5" name="Shape 295"/>
          <p:cNvSpPr txBox="1"/>
          <p:nvPr>
            <p:ph idx="2" type="body"/>
          </p:nvPr>
        </p:nvSpPr>
        <p:spPr>
          <a:xfrm>
            <a:off x="4832400" y="2568798"/>
            <a:ext cx="3999900" cy="352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6" name="Shape 296"/>
          <p:cNvSpPr txBox="1"/>
          <p:nvPr>
            <p:ph idx="3" type="subTitle"/>
          </p:nvPr>
        </p:nvSpPr>
        <p:spPr>
          <a:xfrm>
            <a:off x="311700" y="1495525"/>
            <a:ext cx="2988300" cy="10419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A.「體重記錄」</a:t>
            </a:r>
          </a:p>
          <a:p>
            <a:pPr lvl="0">
              <a:spcBef>
                <a:spcPts val="0"/>
              </a:spcBef>
              <a:buNone/>
            </a:pPr>
            <a:r>
              <a:rPr lang="zh-CN"/>
              <a:t>工作表</a:t>
            </a:r>
          </a:p>
        </p:txBody>
      </p:sp>
      <p:sp>
        <p:nvSpPr>
          <p:cNvPr id="297" name="Shape 297"/>
          <p:cNvSpPr txBox="1"/>
          <p:nvPr>
            <p:ph idx="4" type="subTitle"/>
          </p:nvPr>
        </p:nvSpPr>
        <p:spPr>
          <a:xfrm>
            <a:off x="3077862" y="1495525"/>
            <a:ext cx="2988299" cy="10419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B.填寫每日</a:t>
            </a:r>
          </a:p>
          <a:p>
            <a:pPr lvl="0">
              <a:spcBef>
                <a:spcPts val="0"/>
              </a:spcBef>
              <a:buNone/>
            </a:pPr>
            <a:r>
              <a:rPr lang="zh-CN"/>
              <a:t>早晚體重</a:t>
            </a:r>
          </a:p>
        </p:txBody>
      </p:sp>
      <p:pic>
        <p:nvPicPr>
          <p:cNvPr id="298" name="Shape 298"/>
          <p:cNvPicPr preferRelativeResize="0"/>
          <p:nvPr/>
        </p:nvPicPr>
        <p:blipFill rotWithShape="1">
          <a:blip r:embed="rId3">
            <a:alphaModFix/>
          </a:blip>
          <a:srcRect b="0" l="0" r="0" t="25517"/>
          <a:stretch/>
        </p:blipFill>
        <p:spPr>
          <a:xfrm>
            <a:off x="90500" y="2537424"/>
            <a:ext cx="8963025" cy="4320574"/>
          </a:xfrm>
          <a:prstGeom prst="rect">
            <a:avLst/>
          </a:prstGeom>
          <a:noFill/>
          <a:ln cap="flat" cmpd="sng" w="38100">
            <a:solidFill>
              <a:srgbClr val="006600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299" name="Shape 299"/>
          <p:cNvSpPr/>
          <p:nvPr/>
        </p:nvSpPr>
        <p:spPr>
          <a:xfrm>
            <a:off x="2414650" y="6265750"/>
            <a:ext cx="967500" cy="4179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00" name="Shape 300"/>
          <p:cNvSpPr/>
          <p:nvPr/>
        </p:nvSpPr>
        <p:spPr>
          <a:xfrm>
            <a:off x="2761000" y="5332275"/>
            <a:ext cx="732300" cy="637200"/>
          </a:xfrm>
          <a:prstGeom prst="wedgeEllipseCallout">
            <a:avLst>
              <a:gd fmla="val -9713" name="adj1"/>
              <a:gd fmla="val 106360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CN" sz="36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A</a:t>
            </a:r>
          </a:p>
        </p:txBody>
      </p:sp>
      <p:sp>
        <p:nvSpPr>
          <p:cNvPr id="301" name="Shape 301"/>
          <p:cNvSpPr/>
          <p:nvPr/>
        </p:nvSpPr>
        <p:spPr>
          <a:xfrm>
            <a:off x="1103225" y="3606775"/>
            <a:ext cx="617400" cy="26589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02" name="Shape 302"/>
          <p:cNvSpPr/>
          <p:nvPr/>
        </p:nvSpPr>
        <p:spPr>
          <a:xfrm>
            <a:off x="6096325" y="3606775"/>
            <a:ext cx="1772400" cy="2658900"/>
          </a:xfrm>
          <a:prstGeom prst="roundRect">
            <a:avLst>
              <a:gd fmla="val 9032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03" name="Shape 303"/>
          <p:cNvSpPr/>
          <p:nvPr/>
        </p:nvSpPr>
        <p:spPr>
          <a:xfrm>
            <a:off x="1533800" y="2753500"/>
            <a:ext cx="732300" cy="637200"/>
          </a:xfrm>
          <a:prstGeom prst="wedgeEllipseCallout">
            <a:avLst>
              <a:gd fmla="val -31073" name="adj1"/>
              <a:gd fmla="val 82447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CN" sz="36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B</a:t>
            </a:r>
          </a:p>
        </p:txBody>
      </p:sp>
      <p:sp>
        <p:nvSpPr>
          <p:cNvPr id="304" name="Shape 304"/>
          <p:cNvSpPr/>
          <p:nvPr/>
        </p:nvSpPr>
        <p:spPr>
          <a:xfrm>
            <a:off x="7561625" y="4113075"/>
            <a:ext cx="732300" cy="637200"/>
          </a:xfrm>
          <a:prstGeom prst="wedgeEllipseCallout">
            <a:avLst>
              <a:gd fmla="val -105008" name="adj1"/>
              <a:gd fmla="val -47842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CN" sz="36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C</a:t>
            </a:r>
          </a:p>
        </p:txBody>
      </p:sp>
      <p:sp>
        <p:nvSpPr>
          <p:cNvPr id="305" name="Shape 305"/>
          <p:cNvSpPr txBox="1"/>
          <p:nvPr>
            <p:ph idx="4" type="subTitle"/>
          </p:nvPr>
        </p:nvSpPr>
        <p:spPr>
          <a:xfrm>
            <a:off x="6096337" y="1495525"/>
            <a:ext cx="2988300" cy="10419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C.填寫大事記</a:t>
            </a:r>
          </a:p>
          <a:p>
            <a:pPr lvl="0" rtl="0">
              <a:spcBef>
                <a:spcPts val="0"/>
              </a:spcBef>
              <a:buNone/>
            </a:pPr>
            <a:r>
              <a:rPr lang="zh-CN"/>
              <a:t>記錄</a:t>
            </a:r>
          </a:p>
        </p:txBody>
      </p:sp>
      <p:sp>
        <p:nvSpPr>
          <p:cNvPr id="306" name="Shape 306"/>
          <p:cNvSpPr txBox="1"/>
          <p:nvPr>
            <p:ph idx="12" type="sldNum"/>
          </p:nvPr>
        </p:nvSpPr>
        <p:spPr>
          <a:xfrm>
            <a:off x="8595300" y="6211452"/>
            <a:ext cx="5487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CN">
                <a:solidFill>
                  <a:srgbClr val="006600"/>
                </a:solidFill>
              </a:rPr>
              <a:t>‹#›</a:t>
            </a:fld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Shape 311"/>
          <p:cNvSpPr txBox="1"/>
          <p:nvPr>
            <p:ph type="title"/>
          </p:nvPr>
        </p:nvSpPr>
        <p:spPr>
          <a:xfrm>
            <a:off x="311700" y="685216"/>
            <a:ext cx="8520600" cy="8102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2. 體重記錄 </a:t>
            </a:r>
            <a:r>
              <a:rPr b="0" lang="zh-CN"/>
              <a:t>(2/2)</a:t>
            </a:r>
          </a:p>
        </p:txBody>
      </p:sp>
      <p:sp>
        <p:nvSpPr>
          <p:cNvPr id="312" name="Shape 312"/>
          <p:cNvSpPr txBox="1"/>
          <p:nvPr>
            <p:ph idx="1" type="body"/>
          </p:nvPr>
        </p:nvSpPr>
        <p:spPr>
          <a:xfrm>
            <a:off x="311700" y="2568798"/>
            <a:ext cx="3999900" cy="352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13" name="Shape 313"/>
          <p:cNvSpPr txBox="1"/>
          <p:nvPr>
            <p:ph idx="2" type="body"/>
          </p:nvPr>
        </p:nvSpPr>
        <p:spPr>
          <a:xfrm>
            <a:off x="4832400" y="2568798"/>
            <a:ext cx="3999900" cy="352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14" name="Shape 314"/>
          <p:cNvSpPr txBox="1"/>
          <p:nvPr>
            <p:ph idx="12" type="sldNum"/>
          </p:nvPr>
        </p:nvSpPr>
        <p:spPr>
          <a:xfrm>
            <a:off x="8595300" y="6440052"/>
            <a:ext cx="5487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CN"/>
              <a:t>‹#›</a:t>
            </a:fld>
          </a:p>
        </p:txBody>
      </p:sp>
      <p:sp>
        <p:nvSpPr>
          <p:cNvPr id="315" name="Shape 315"/>
          <p:cNvSpPr txBox="1"/>
          <p:nvPr>
            <p:ph idx="3" type="subTitle"/>
          </p:nvPr>
        </p:nvSpPr>
        <p:spPr>
          <a:xfrm>
            <a:off x="311700" y="1495525"/>
            <a:ext cx="3999900" cy="10419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16" name="Shape 316"/>
          <p:cNvSpPr txBox="1"/>
          <p:nvPr>
            <p:ph idx="4" type="subTitle"/>
          </p:nvPr>
        </p:nvSpPr>
        <p:spPr>
          <a:xfrm>
            <a:off x="4832400" y="1495525"/>
            <a:ext cx="3999900" cy="10419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317" name="Shape 317"/>
          <p:cNvPicPr preferRelativeResize="0"/>
          <p:nvPr/>
        </p:nvPicPr>
        <p:blipFill rotWithShape="1">
          <a:blip r:embed="rId3">
            <a:alphaModFix/>
          </a:blip>
          <a:srcRect b="0" l="0" r="0" t="21807"/>
          <a:stretch/>
        </p:blipFill>
        <p:spPr>
          <a:xfrm>
            <a:off x="428800" y="1495524"/>
            <a:ext cx="8286400" cy="5362475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Shape 318"/>
          <p:cNvSpPr/>
          <p:nvPr/>
        </p:nvSpPr>
        <p:spPr>
          <a:xfrm>
            <a:off x="3088425" y="6265750"/>
            <a:ext cx="967500" cy="4179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19" name="Shape 319"/>
          <p:cNvSpPr/>
          <p:nvPr/>
        </p:nvSpPr>
        <p:spPr>
          <a:xfrm>
            <a:off x="3434775" y="5332275"/>
            <a:ext cx="732300" cy="637200"/>
          </a:xfrm>
          <a:prstGeom prst="wedgeEllipseCallout">
            <a:avLst>
              <a:gd fmla="val -9713" name="adj1"/>
              <a:gd fmla="val 106360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CN" sz="36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C</a:t>
            </a:r>
          </a:p>
        </p:txBody>
      </p:sp>
      <p:sp>
        <p:nvSpPr>
          <p:cNvPr id="320" name="Shape 320"/>
          <p:cNvSpPr/>
          <p:nvPr/>
        </p:nvSpPr>
        <p:spPr>
          <a:xfrm>
            <a:off x="3434775" y="2468775"/>
            <a:ext cx="732300" cy="637200"/>
          </a:xfrm>
          <a:prstGeom prst="wedgeEllipseCallout">
            <a:avLst>
              <a:gd fmla="val -116510" name="adj1"/>
              <a:gd fmla="val 2507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CN" sz="36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D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Shape 325"/>
          <p:cNvSpPr txBox="1"/>
          <p:nvPr>
            <p:ph type="title"/>
          </p:nvPr>
        </p:nvSpPr>
        <p:spPr>
          <a:xfrm>
            <a:off x="311700" y="685225"/>
            <a:ext cx="2800500" cy="810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練習</a:t>
            </a:r>
          </a:p>
          <a:p>
            <a:pPr lvl="0">
              <a:spcBef>
                <a:spcPts val="0"/>
              </a:spcBef>
              <a:buNone/>
            </a:pPr>
            <a:r>
              <a:rPr lang="zh-CN"/>
              <a:t>減肥記錄表</a:t>
            </a:r>
          </a:p>
        </p:txBody>
      </p:sp>
      <p:sp>
        <p:nvSpPr>
          <p:cNvPr id="326" name="Shape 326"/>
          <p:cNvSpPr txBox="1"/>
          <p:nvPr>
            <p:ph idx="1" type="body"/>
          </p:nvPr>
        </p:nvSpPr>
        <p:spPr>
          <a:xfrm>
            <a:off x="3667025" y="685225"/>
            <a:ext cx="5165100" cy="5406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CN"/>
              <a:t>請試著照前面投影片的第1-2步</a:t>
            </a:r>
            <a:br>
              <a:rPr lang="zh-CN"/>
            </a:br>
            <a:r>
              <a:rPr lang="zh-CN"/>
              <a:t>填寫基本資料跟體重記錄吧</a:t>
            </a:r>
          </a:p>
        </p:txBody>
      </p:sp>
      <p:sp>
        <p:nvSpPr>
          <p:cNvPr id="327" name="Shape 327"/>
          <p:cNvSpPr txBox="1"/>
          <p:nvPr>
            <p:ph idx="12" type="sldNum"/>
          </p:nvPr>
        </p:nvSpPr>
        <p:spPr>
          <a:xfrm>
            <a:off x="8595300" y="6440052"/>
            <a:ext cx="5487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CN">
                <a:solidFill>
                  <a:srgbClr val="274E13"/>
                </a:solidFill>
              </a:rPr>
              <a:t>‹#›</a:t>
            </a:fld>
          </a:p>
        </p:txBody>
      </p:sp>
      <p:pic>
        <p:nvPicPr>
          <p:cNvPr id="328" name="Shape 3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5090" y="2028602"/>
            <a:ext cx="3708974" cy="4476349"/>
          </a:xfrm>
          <a:prstGeom prst="rect">
            <a:avLst/>
          </a:prstGeom>
          <a:noFill/>
          <a:ln cap="flat" cmpd="sng" w="38100">
            <a:solidFill>
              <a:srgbClr val="006600"/>
            </a:solidFill>
            <a:prstDash val="solid"/>
            <a:round/>
            <a:headEnd len="med" w="med" type="none"/>
            <a:tailEnd len="med" w="med" type="none"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3" name="Shape 333"/>
          <p:cNvPicPr preferRelativeResize="0"/>
          <p:nvPr/>
        </p:nvPicPr>
        <p:blipFill rotWithShape="1">
          <a:blip r:embed="rId3">
            <a:alphaModFix/>
          </a:blip>
          <a:srcRect b="0" l="0" r="0" t="11142"/>
          <a:stretch/>
        </p:blipFill>
        <p:spPr>
          <a:xfrm>
            <a:off x="-52125" y="1628056"/>
            <a:ext cx="9196124" cy="5229893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Shape 334"/>
          <p:cNvSpPr txBox="1"/>
          <p:nvPr>
            <p:ph type="title"/>
          </p:nvPr>
        </p:nvSpPr>
        <p:spPr>
          <a:xfrm>
            <a:off x="311700" y="685216"/>
            <a:ext cx="8520600" cy="8102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3. 熱量記錄</a:t>
            </a:r>
            <a:r>
              <a:rPr b="0" lang="zh-CN"/>
              <a:t> (1/2)</a:t>
            </a:r>
          </a:p>
        </p:txBody>
      </p:sp>
      <p:sp>
        <p:nvSpPr>
          <p:cNvPr id="335" name="Shape 335"/>
          <p:cNvSpPr txBox="1"/>
          <p:nvPr>
            <p:ph idx="1" type="body"/>
          </p:nvPr>
        </p:nvSpPr>
        <p:spPr>
          <a:xfrm>
            <a:off x="311700" y="1639833"/>
            <a:ext cx="8520600" cy="4452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36" name="Shape 336"/>
          <p:cNvSpPr txBox="1"/>
          <p:nvPr>
            <p:ph idx="12" type="sldNum"/>
          </p:nvPr>
        </p:nvSpPr>
        <p:spPr>
          <a:xfrm>
            <a:off x="8595300" y="6211452"/>
            <a:ext cx="5487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CN">
                <a:solidFill>
                  <a:srgbClr val="006600"/>
                </a:solidFill>
              </a:rPr>
              <a:t>‹#›</a:t>
            </a:fld>
          </a:p>
        </p:txBody>
      </p:sp>
      <p:sp>
        <p:nvSpPr>
          <p:cNvPr id="337" name="Shape 337"/>
          <p:cNvSpPr/>
          <p:nvPr/>
        </p:nvSpPr>
        <p:spPr>
          <a:xfrm>
            <a:off x="4231450" y="6193600"/>
            <a:ext cx="967500" cy="4179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38" name="Shape 338"/>
          <p:cNvSpPr/>
          <p:nvPr/>
        </p:nvSpPr>
        <p:spPr>
          <a:xfrm>
            <a:off x="4577800" y="5260125"/>
            <a:ext cx="732300" cy="637200"/>
          </a:xfrm>
          <a:prstGeom prst="wedgeEllipseCallout">
            <a:avLst>
              <a:gd fmla="val -9713" name="adj1"/>
              <a:gd fmla="val 106360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CN" sz="36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A</a:t>
            </a:r>
          </a:p>
        </p:txBody>
      </p:sp>
      <p:sp>
        <p:nvSpPr>
          <p:cNvPr id="339" name="Shape 339"/>
          <p:cNvSpPr/>
          <p:nvPr/>
        </p:nvSpPr>
        <p:spPr>
          <a:xfrm>
            <a:off x="1428075" y="3432450"/>
            <a:ext cx="677400" cy="30828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40" name="Shape 340"/>
          <p:cNvSpPr/>
          <p:nvPr/>
        </p:nvSpPr>
        <p:spPr>
          <a:xfrm>
            <a:off x="811900" y="3110400"/>
            <a:ext cx="732300" cy="637200"/>
          </a:xfrm>
          <a:prstGeom prst="wedgeEllipseCallout">
            <a:avLst>
              <a:gd fmla="val 46146" name="adj1"/>
              <a:gd fmla="val 72371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CN" sz="36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B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5" name="Shape 345"/>
          <p:cNvPicPr preferRelativeResize="0"/>
          <p:nvPr/>
        </p:nvPicPr>
        <p:blipFill rotWithShape="1">
          <a:blip r:embed="rId3">
            <a:alphaModFix/>
          </a:blip>
          <a:srcRect b="0" l="0" r="0" t="25311"/>
          <a:stretch/>
        </p:blipFill>
        <p:spPr>
          <a:xfrm>
            <a:off x="0" y="1753061"/>
            <a:ext cx="9143999" cy="5209139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Shape 346"/>
          <p:cNvSpPr txBox="1"/>
          <p:nvPr>
            <p:ph type="title"/>
          </p:nvPr>
        </p:nvSpPr>
        <p:spPr>
          <a:xfrm>
            <a:off x="311700" y="685216"/>
            <a:ext cx="8520600" cy="8102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3. 熱量記錄</a:t>
            </a:r>
            <a:r>
              <a:rPr b="0" lang="zh-CN"/>
              <a:t> (2/2)</a:t>
            </a:r>
          </a:p>
        </p:txBody>
      </p:sp>
      <p:sp>
        <p:nvSpPr>
          <p:cNvPr id="347" name="Shape 347"/>
          <p:cNvSpPr txBox="1"/>
          <p:nvPr>
            <p:ph idx="1" type="body"/>
          </p:nvPr>
        </p:nvSpPr>
        <p:spPr>
          <a:xfrm>
            <a:off x="311700" y="1639833"/>
            <a:ext cx="8520600" cy="4452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48" name="Shape 348"/>
          <p:cNvSpPr txBox="1"/>
          <p:nvPr>
            <p:ph idx="12" type="sldNum"/>
          </p:nvPr>
        </p:nvSpPr>
        <p:spPr>
          <a:xfrm>
            <a:off x="8595300" y="6287652"/>
            <a:ext cx="5487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CN">
                <a:solidFill>
                  <a:srgbClr val="006600"/>
                </a:solidFill>
              </a:rPr>
              <a:t>‹#›</a:t>
            </a:fld>
          </a:p>
        </p:txBody>
      </p:sp>
      <p:sp>
        <p:nvSpPr>
          <p:cNvPr id="349" name="Shape 349"/>
          <p:cNvSpPr/>
          <p:nvPr/>
        </p:nvSpPr>
        <p:spPr>
          <a:xfrm>
            <a:off x="5073625" y="6337975"/>
            <a:ext cx="967500" cy="4179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50" name="Shape 350"/>
          <p:cNvSpPr/>
          <p:nvPr/>
        </p:nvSpPr>
        <p:spPr>
          <a:xfrm>
            <a:off x="5419975" y="5404500"/>
            <a:ext cx="732300" cy="637200"/>
          </a:xfrm>
          <a:prstGeom prst="wedgeEllipseCallout">
            <a:avLst>
              <a:gd fmla="val -9713" name="adj1"/>
              <a:gd fmla="val 106360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CN" sz="36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C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Shape 355"/>
          <p:cNvSpPr txBox="1"/>
          <p:nvPr>
            <p:ph type="title"/>
          </p:nvPr>
        </p:nvSpPr>
        <p:spPr>
          <a:xfrm>
            <a:off x="311700" y="685225"/>
            <a:ext cx="2800500" cy="810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怎麼知道</a:t>
            </a:r>
          </a:p>
          <a:p>
            <a:pPr lvl="0">
              <a:spcBef>
                <a:spcPts val="0"/>
              </a:spcBef>
              <a:buNone/>
            </a:pPr>
            <a:r>
              <a:rPr lang="zh-CN"/>
              <a:t>熱量?</a:t>
            </a:r>
          </a:p>
        </p:txBody>
      </p:sp>
      <p:sp>
        <p:nvSpPr>
          <p:cNvPr id="356" name="Shape 356"/>
          <p:cNvSpPr txBox="1"/>
          <p:nvPr>
            <p:ph idx="1" type="body"/>
          </p:nvPr>
        </p:nvSpPr>
        <p:spPr>
          <a:xfrm>
            <a:off x="6979350" y="1359575"/>
            <a:ext cx="2057400" cy="24825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有營養標示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容易查熱量</a:t>
            </a:r>
          </a:p>
        </p:txBody>
      </p:sp>
      <p:sp>
        <p:nvSpPr>
          <p:cNvPr id="357" name="Shape 357"/>
          <p:cNvSpPr txBox="1"/>
          <p:nvPr>
            <p:ph idx="12" type="sldNum"/>
          </p:nvPr>
        </p:nvSpPr>
        <p:spPr>
          <a:xfrm>
            <a:off x="8595300" y="6440052"/>
            <a:ext cx="5487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CN">
                <a:solidFill>
                  <a:srgbClr val="274E13"/>
                </a:solidFill>
              </a:rPr>
              <a:t>‹#›</a:t>
            </a:fld>
          </a:p>
        </p:txBody>
      </p:sp>
      <p:pic>
        <p:nvPicPr>
          <p:cNvPr id="358" name="Shape 358"/>
          <p:cNvPicPr preferRelativeResize="0"/>
          <p:nvPr/>
        </p:nvPicPr>
        <p:blipFill rotWithShape="1">
          <a:blip r:embed="rId3">
            <a:alphaModFix/>
          </a:blip>
          <a:srcRect b="9477" l="0" r="0" t="34836"/>
          <a:stretch/>
        </p:blipFill>
        <p:spPr>
          <a:xfrm>
            <a:off x="3691000" y="529399"/>
            <a:ext cx="3288349" cy="3255595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Shape 359"/>
          <p:cNvSpPr/>
          <p:nvPr/>
        </p:nvSpPr>
        <p:spPr>
          <a:xfrm>
            <a:off x="3545625" y="2117575"/>
            <a:ext cx="1303200" cy="3369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60" name="Shape 360"/>
          <p:cNvSpPr/>
          <p:nvPr/>
        </p:nvSpPr>
        <p:spPr>
          <a:xfrm>
            <a:off x="5570625" y="661750"/>
            <a:ext cx="2266800" cy="1401600"/>
          </a:xfrm>
          <a:prstGeom prst="wedgeRoundRectCallout">
            <a:avLst>
              <a:gd fmla="val -85032" name="adj1"/>
              <a:gd fmla="val 46144" name="adj2"/>
              <a:gd fmla="val 0" name="adj3"/>
            </a:avLst>
          </a:prstGeom>
          <a:solidFill>
            <a:srgbClr val="FFFFFF"/>
          </a:solidFill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2800"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361" name="Shape 361"/>
          <p:cNvPicPr preferRelativeResize="0"/>
          <p:nvPr/>
        </p:nvPicPr>
        <p:blipFill rotWithShape="1">
          <a:blip r:embed="rId3">
            <a:alphaModFix/>
          </a:blip>
          <a:srcRect b="29765" l="0" r="62231" t="57475"/>
          <a:stretch/>
        </p:blipFill>
        <p:spPr>
          <a:xfrm>
            <a:off x="5713225" y="799275"/>
            <a:ext cx="1975901" cy="118675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Shape 362"/>
          <p:cNvPicPr preferRelativeResize="0"/>
          <p:nvPr/>
        </p:nvPicPr>
        <p:blipFill rotWithShape="1">
          <a:blip r:embed="rId4">
            <a:alphaModFix/>
          </a:blip>
          <a:srcRect b="0" l="13128" r="18955" t="0"/>
          <a:stretch/>
        </p:blipFill>
        <p:spPr>
          <a:xfrm>
            <a:off x="3724662" y="3956400"/>
            <a:ext cx="1694675" cy="2585800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Shape 363"/>
          <p:cNvSpPr txBox="1"/>
          <p:nvPr>
            <p:ph idx="1" type="body"/>
          </p:nvPr>
        </p:nvSpPr>
        <p:spPr>
          <a:xfrm>
            <a:off x="5426250" y="3785000"/>
            <a:ext cx="3610500" cy="24825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沒有營養標示的食物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要怎麼看？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Shape 368"/>
          <p:cNvSpPr txBox="1"/>
          <p:nvPr>
            <p:ph type="title"/>
          </p:nvPr>
        </p:nvSpPr>
        <p:spPr>
          <a:xfrm>
            <a:off x="311700" y="685216"/>
            <a:ext cx="8520600" cy="8102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4. 尋找飲食熱量表</a:t>
            </a:r>
            <a:r>
              <a:rPr b="0" lang="zh-CN"/>
              <a:t> (1/3)</a:t>
            </a:r>
          </a:p>
        </p:txBody>
      </p:sp>
      <p:sp>
        <p:nvSpPr>
          <p:cNvPr id="369" name="Shape 369"/>
          <p:cNvSpPr txBox="1"/>
          <p:nvPr>
            <p:ph idx="1" type="body"/>
          </p:nvPr>
        </p:nvSpPr>
        <p:spPr>
          <a:xfrm>
            <a:off x="311700" y="2568798"/>
            <a:ext cx="3999900" cy="352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0" name="Shape 370"/>
          <p:cNvSpPr txBox="1"/>
          <p:nvPr>
            <p:ph idx="2" type="body"/>
          </p:nvPr>
        </p:nvSpPr>
        <p:spPr>
          <a:xfrm>
            <a:off x="4832400" y="2568798"/>
            <a:ext cx="3999900" cy="352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1" name="Shape 371"/>
          <p:cNvSpPr txBox="1"/>
          <p:nvPr>
            <p:ph idx="3" type="subTitle"/>
          </p:nvPr>
        </p:nvSpPr>
        <p:spPr>
          <a:xfrm>
            <a:off x="311700" y="1304250"/>
            <a:ext cx="4188000" cy="10419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lang="zh-CN"/>
              <a:t>A.「飲食熱量表」工作表</a:t>
            </a:r>
          </a:p>
        </p:txBody>
      </p:sp>
      <p:sp>
        <p:nvSpPr>
          <p:cNvPr id="372" name="Shape 372"/>
          <p:cNvSpPr txBox="1"/>
          <p:nvPr>
            <p:ph idx="4" type="subTitle"/>
          </p:nvPr>
        </p:nvSpPr>
        <p:spPr>
          <a:xfrm>
            <a:off x="4832400" y="1304250"/>
            <a:ext cx="3999900" cy="10419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B.工具列&gt;尋找與取代</a:t>
            </a:r>
          </a:p>
        </p:txBody>
      </p:sp>
      <p:pic>
        <p:nvPicPr>
          <p:cNvPr id="373" name="Shape 373"/>
          <p:cNvPicPr preferRelativeResize="0"/>
          <p:nvPr/>
        </p:nvPicPr>
        <p:blipFill rotWithShape="1">
          <a:blip r:embed="rId3">
            <a:alphaModFix/>
          </a:blip>
          <a:srcRect b="0" l="0" r="0" t="8113"/>
          <a:stretch/>
        </p:blipFill>
        <p:spPr>
          <a:xfrm>
            <a:off x="0" y="2346149"/>
            <a:ext cx="9143999" cy="4604875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Shape 374"/>
          <p:cNvSpPr/>
          <p:nvPr/>
        </p:nvSpPr>
        <p:spPr>
          <a:xfrm>
            <a:off x="5482725" y="6362025"/>
            <a:ext cx="967500" cy="4179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5" name="Shape 375"/>
          <p:cNvSpPr/>
          <p:nvPr/>
        </p:nvSpPr>
        <p:spPr>
          <a:xfrm>
            <a:off x="5829075" y="5428550"/>
            <a:ext cx="732300" cy="637200"/>
          </a:xfrm>
          <a:prstGeom prst="wedgeEllipseCallout">
            <a:avLst>
              <a:gd fmla="val -9713" name="adj1"/>
              <a:gd fmla="val 106360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CN" sz="36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A</a:t>
            </a:r>
          </a:p>
        </p:txBody>
      </p:sp>
      <p:sp>
        <p:nvSpPr>
          <p:cNvPr id="376" name="Shape 376"/>
          <p:cNvSpPr/>
          <p:nvPr/>
        </p:nvSpPr>
        <p:spPr>
          <a:xfrm>
            <a:off x="4861575" y="2475825"/>
            <a:ext cx="621000" cy="4179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7" name="Shape 377"/>
          <p:cNvSpPr/>
          <p:nvPr/>
        </p:nvSpPr>
        <p:spPr>
          <a:xfrm>
            <a:off x="4100100" y="2829725"/>
            <a:ext cx="732300" cy="637200"/>
          </a:xfrm>
          <a:prstGeom prst="wedgeEllipseCallout">
            <a:avLst>
              <a:gd fmla="val 72433" name="adj1"/>
              <a:gd fmla="val -67357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CN" sz="36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B</a:t>
            </a:r>
          </a:p>
        </p:txBody>
      </p:sp>
      <p:sp>
        <p:nvSpPr>
          <p:cNvPr id="378" name="Shape 378"/>
          <p:cNvSpPr txBox="1"/>
          <p:nvPr>
            <p:ph idx="12" type="sldNum"/>
          </p:nvPr>
        </p:nvSpPr>
        <p:spPr>
          <a:xfrm>
            <a:off x="8595300" y="6287652"/>
            <a:ext cx="5487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CN">
                <a:solidFill>
                  <a:srgbClr val="006600"/>
                </a:solidFill>
              </a:rPr>
              <a:t>‹#›</a:t>
            </a:fld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Shape 383"/>
          <p:cNvSpPr txBox="1"/>
          <p:nvPr>
            <p:ph type="title"/>
          </p:nvPr>
        </p:nvSpPr>
        <p:spPr>
          <a:xfrm>
            <a:off x="311700" y="685216"/>
            <a:ext cx="8520600" cy="8102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4. 尋找飲食熱量表</a:t>
            </a:r>
            <a:r>
              <a:rPr b="0" lang="zh-CN"/>
              <a:t> (2/3)</a:t>
            </a:r>
          </a:p>
        </p:txBody>
      </p:sp>
      <p:sp>
        <p:nvSpPr>
          <p:cNvPr id="384" name="Shape 384"/>
          <p:cNvSpPr txBox="1"/>
          <p:nvPr>
            <p:ph idx="1" type="body"/>
          </p:nvPr>
        </p:nvSpPr>
        <p:spPr>
          <a:xfrm>
            <a:off x="311700" y="2568798"/>
            <a:ext cx="3999900" cy="352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85" name="Shape 385"/>
          <p:cNvSpPr txBox="1"/>
          <p:nvPr>
            <p:ph idx="2" type="body"/>
          </p:nvPr>
        </p:nvSpPr>
        <p:spPr>
          <a:xfrm>
            <a:off x="4832400" y="2568798"/>
            <a:ext cx="3999900" cy="352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86" name="Shape 386"/>
          <p:cNvSpPr txBox="1"/>
          <p:nvPr>
            <p:ph idx="12" type="sldNum"/>
          </p:nvPr>
        </p:nvSpPr>
        <p:spPr>
          <a:xfrm>
            <a:off x="8595300" y="6440052"/>
            <a:ext cx="5487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CN"/>
              <a:t>‹#›</a:t>
            </a:fld>
          </a:p>
        </p:txBody>
      </p:sp>
      <p:sp>
        <p:nvSpPr>
          <p:cNvPr id="387" name="Shape 387"/>
          <p:cNvSpPr txBox="1"/>
          <p:nvPr>
            <p:ph idx="3" type="subTitle"/>
          </p:nvPr>
        </p:nvSpPr>
        <p:spPr>
          <a:xfrm>
            <a:off x="311700" y="1495525"/>
            <a:ext cx="3999900" cy="10419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C.搜尋「玉米」</a:t>
            </a:r>
          </a:p>
          <a:p>
            <a:pPr lvl="0">
              <a:spcBef>
                <a:spcPts val="0"/>
              </a:spcBef>
              <a:buNone/>
            </a:pPr>
            <a:r>
              <a:rPr lang="zh-CN"/>
              <a:t>D.尋找全部</a:t>
            </a:r>
          </a:p>
        </p:txBody>
      </p:sp>
      <p:sp>
        <p:nvSpPr>
          <p:cNvPr id="388" name="Shape 388"/>
          <p:cNvSpPr txBox="1"/>
          <p:nvPr>
            <p:ph idx="4" type="subTitle"/>
          </p:nvPr>
        </p:nvSpPr>
        <p:spPr>
          <a:xfrm>
            <a:off x="4832400" y="1495525"/>
            <a:ext cx="3999900" cy="10419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E.選擇要看的食物</a:t>
            </a:r>
          </a:p>
          <a:p>
            <a:pPr lvl="0">
              <a:spcBef>
                <a:spcPts val="0"/>
              </a:spcBef>
              <a:buNone/>
            </a:pPr>
            <a:r>
              <a:rPr lang="zh-CN"/>
              <a:t>F.關閉</a:t>
            </a:r>
          </a:p>
        </p:txBody>
      </p:sp>
      <p:pic>
        <p:nvPicPr>
          <p:cNvPr id="389" name="Shape 3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6625" y="2568800"/>
            <a:ext cx="4010025" cy="3752850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Shape 390"/>
          <p:cNvSpPr/>
          <p:nvPr/>
        </p:nvSpPr>
        <p:spPr>
          <a:xfrm>
            <a:off x="477600" y="3220050"/>
            <a:ext cx="677400" cy="4179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91" name="Shape 391"/>
          <p:cNvSpPr/>
          <p:nvPr/>
        </p:nvSpPr>
        <p:spPr>
          <a:xfrm>
            <a:off x="1365350" y="2568800"/>
            <a:ext cx="732300" cy="637200"/>
          </a:xfrm>
          <a:prstGeom prst="wedgeEllipseCallout">
            <a:avLst>
              <a:gd fmla="val -82005" name="adj1"/>
              <a:gd fmla="val 60452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CN" sz="36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C</a:t>
            </a:r>
          </a:p>
        </p:txBody>
      </p:sp>
      <p:sp>
        <p:nvSpPr>
          <p:cNvPr id="392" name="Shape 392"/>
          <p:cNvSpPr/>
          <p:nvPr/>
        </p:nvSpPr>
        <p:spPr>
          <a:xfrm>
            <a:off x="3148600" y="3424600"/>
            <a:ext cx="1163100" cy="4179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93" name="Shape 393"/>
          <p:cNvSpPr/>
          <p:nvPr/>
        </p:nvSpPr>
        <p:spPr>
          <a:xfrm>
            <a:off x="1895600" y="3314950"/>
            <a:ext cx="732300" cy="637200"/>
          </a:xfrm>
          <a:prstGeom prst="wedgeEllipseCallout">
            <a:avLst>
              <a:gd fmla="val 106821" name="adj1"/>
              <a:gd fmla="val 13214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CN" sz="36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D</a:t>
            </a:r>
          </a:p>
        </p:txBody>
      </p:sp>
      <p:pic>
        <p:nvPicPr>
          <p:cNvPr id="394" name="Shape 3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80001" y="2568799"/>
            <a:ext cx="3704697" cy="3523199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Shape 395"/>
          <p:cNvSpPr/>
          <p:nvPr/>
        </p:nvSpPr>
        <p:spPr>
          <a:xfrm>
            <a:off x="5097725" y="3749450"/>
            <a:ext cx="2602500" cy="4179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96" name="Shape 396"/>
          <p:cNvSpPr/>
          <p:nvPr/>
        </p:nvSpPr>
        <p:spPr>
          <a:xfrm>
            <a:off x="7432200" y="5494025"/>
            <a:ext cx="1163100" cy="4179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97" name="Shape 397"/>
          <p:cNvSpPr/>
          <p:nvPr/>
        </p:nvSpPr>
        <p:spPr>
          <a:xfrm>
            <a:off x="5720775" y="4373525"/>
            <a:ext cx="732300" cy="637200"/>
          </a:xfrm>
          <a:prstGeom prst="wedgeEllipseCallout">
            <a:avLst>
              <a:gd fmla="val 10003" name="adj1"/>
              <a:gd fmla="val -92491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CN" sz="36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E</a:t>
            </a:r>
          </a:p>
        </p:txBody>
      </p:sp>
      <p:sp>
        <p:nvSpPr>
          <p:cNvPr id="398" name="Shape 398"/>
          <p:cNvSpPr/>
          <p:nvPr/>
        </p:nvSpPr>
        <p:spPr>
          <a:xfrm>
            <a:off x="6274225" y="5379375"/>
            <a:ext cx="732300" cy="637200"/>
          </a:xfrm>
          <a:prstGeom prst="wedgeEllipseCallout">
            <a:avLst>
              <a:gd fmla="val 85580" name="adj1"/>
              <a:gd fmla="val -2994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CN" sz="36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F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Shape 403"/>
          <p:cNvPicPr preferRelativeResize="0"/>
          <p:nvPr/>
        </p:nvPicPr>
        <p:blipFill rotWithShape="1">
          <a:blip r:embed="rId3">
            <a:alphaModFix/>
          </a:blip>
          <a:srcRect b="0" l="0" r="28810" t="0"/>
          <a:stretch/>
        </p:blipFill>
        <p:spPr>
          <a:xfrm>
            <a:off x="3572996" y="2568800"/>
            <a:ext cx="5571004" cy="4289149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Shape 404"/>
          <p:cNvSpPr txBox="1"/>
          <p:nvPr>
            <p:ph type="title"/>
          </p:nvPr>
        </p:nvSpPr>
        <p:spPr>
          <a:xfrm>
            <a:off x="311700" y="685216"/>
            <a:ext cx="8520600" cy="8102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CN"/>
              <a:t>4. 尋找飲食熱量表</a:t>
            </a:r>
            <a:r>
              <a:rPr b="0" lang="zh-CN"/>
              <a:t> (3/3)</a:t>
            </a:r>
          </a:p>
        </p:txBody>
      </p:sp>
      <p:sp>
        <p:nvSpPr>
          <p:cNvPr id="405" name="Shape 405"/>
          <p:cNvSpPr txBox="1"/>
          <p:nvPr>
            <p:ph idx="1" type="body"/>
          </p:nvPr>
        </p:nvSpPr>
        <p:spPr>
          <a:xfrm>
            <a:off x="311700" y="2568798"/>
            <a:ext cx="3999900" cy="352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06" name="Shape 406"/>
          <p:cNvSpPr txBox="1"/>
          <p:nvPr>
            <p:ph idx="2" type="body"/>
          </p:nvPr>
        </p:nvSpPr>
        <p:spPr>
          <a:xfrm>
            <a:off x="4832400" y="2568798"/>
            <a:ext cx="3999900" cy="352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07" name="Shape 407"/>
          <p:cNvSpPr txBox="1"/>
          <p:nvPr>
            <p:ph idx="12" type="sldNum"/>
          </p:nvPr>
        </p:nvSpPr>
        <p:spPr>
          <a:xfrm>
            <a:off x="8595300" y="6440052"/>
            <a:ext cx="5487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CN">
                <a:solidFill>
                  <a:srgbClr val="006600"/>
                </a:solidFill>
              </a:rPr>
              <a:t>‹#›</a:t>
            </a:fld>
          </a:p>
        </p:txBody>
      </p:sp>
      <p:sp>
        <p:nvSpPr>
          <p:cNvPr id="408" name="Shape 408"/>
          <p:cNvSpPr txBox="1"/>
          <p:nvPr>
            <p:ph idx="3" type="subTitle"/>
          </p:nvPr>
        </p:nvSpPr>
        <p:spPr>
          <a:xfrm>
            <a:off x="311700" y="1495525"/>
            <a:ext cx="3999900" cy="10419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CN"/>
              <a:t>G.關閉</a:t>
            </a:r>
          </a:p>
        </p:txBody>
      </p:sp>
      <p:sp>
        <p:nvSpPr>
          <p:cNvPr id="409" name="Shape 409"/>
          <p:cNvSpPr txBox="1"/>
          <p:nvPr>
            <p:ph idx="4" type="subTitle"/>
          </p:nvPr>
        </p:nvSpPr>
        <p:spPr>
          <a:xfrm>
            <a:off x="4832400" y="1495525"/>
            <a:ext cx="3999900" cy="10419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CN"/>
              <a:t>H.找到對應熱量</a:t>
            </a:r>
          </a:p>
        </p:txBody>
      </p:sp>
      <p:pic>
        <p:nvPicPr>
          <p:cNvPr id="410" name="Shape 4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6625" y="2568800"/>
            <a:ext cx="4010025" cy="3752850"/>
          </a:xfrm>
          <a:prstGeom prst="rect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411" name="Shape 411"/>
          <p:cNvSpPr/>
          <p:nvPr/>
        </p:nvSpPr>
        <p:spPr>
          <a:xfrm>
            <a:off x="3220800" y="5771575"/>
            <a:ext cx="918000" cy="4179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12" name="Shape 412"/>
          <p:cNvSpPr/>
          <p:nvPr/>
        </p:nvSpPr>
        <p:spPr>
          <a:xfrm>
            <a:off x="8042875" y="3892275"/>
            <a:ext cx="732300" cy="637200"/>
          </a:xfrm>
          <a:prstGeom prst="wedgeEllipseCallout">
            <a:avLst>
              <a:gd fmla="val 46146" name="adj1"/>
              <a:gd fmla="val 117094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CN" sz="36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H</a:t>
            </a:r>
          </a:p>
        </p:txBody>
      </p:sp>
      <p:sp>
        <p:nvSpPr>
          <p:cNvPr id="413" name="Shape 413"/>
          <p:cNvSpPr/>
          <p:nvPr/>
        </p:nvSpPr>
        <p:spPr>
          <a:xfrm>
            <a:off x="3148600" y="3424600"/>
            <a:ext cx="1163100" cy="4179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14" name="Shape 414"/>
          <p:cNvSpPr/>
          <p:nvPr/>
        </p:nvSpPr>
        <p:spPr>
          <a:xfrm>
            <a:off x="1794900" y="5454800"/>
            <a:ext cx="732300" cy="637200"/>
          </a:xfrm>
          <a:prstGeom prst="wedgeEllipseCallout">
            <a:avLst>
              <a:gd fmla="val 106821" name="adj1"/>
              <a:gd fmla="val 13214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CN" sz="36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G</a:t>
            </a:r>
          </a:p>
        </p:txBody>
      </p:sp>
      <p:sp>
        <p:nvSpPr>
          <p:cNvPr id="415" name="Shape 415"/>
          <p:cNvSpPr/>
          <p:nvPr/>
        </p:nvSpPr>
        <p:spPr>
          <a:xfrm>
            <a:off x="4832400" y="5109025"/>
            <a:ext cx="4147800" cy="4179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Shape 420"/>
          <p:cNvSpPr txBox="1"/>
          <p:nvPr>
            <p:ph type="title"/>
          </p:nvPr>
        </p:nvSpPr>
        <p:spPr>
          <a:xfrm>
            <a:off x="311700" y="685225"/>
            <a:ext cx="2800500" cy="810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>
                <a:solidFill>
                  <a:schemeClr val="lt1"/>
                </a:solidFill>
              </a:rPr>
              <a:t>練習</a:t>
            </a:r>
          </a:p>
          <a:p>
            <a:pPr lvl="0">
              <a:spcBef>
                <a:spcPts val="0"/>
              </a:spcBef>
              <a:buNone/>
            </a:pPr>
            <a:r>
              <a:rPr lang="zh-CN">
                <a:solidFill>
                  <a:schemeClr val="lt1"/>
                </a:solidFill>
              </a:rPr>
              <a:t>減肥記錄表</a:t>
            </a:r>
          </a:p>
        </p:txBody>
      </p:sp>
      <p:sp>
        <p:nvSpPr>
          <p:cNvPr id="421" name="Shape 421"/>
          <p:cNvSpPr txBox="1"/>
          <p:nvPr>
            <p:ph idx="1" type="body"/>
          </p:nvPr>
        </p:nvSpPr>
        <p:spPr>
          <a:xfrm>
            <a:off x="3667025" y="421100"/>
            <a:ext cx="5165100" cy="5670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請試著照前面投影片的第1-2步今天早餐吃了「牛奶布丁」</a:t>
            </a:r>
          </a:p>
          <a:p>
            <a: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請輸入到熱量記錄表裡面吧</a:t>
            </a:r>
          </a:p>
        </p:txBody>
      </p:sp>
      <p:sp>
        <p:nvSpPr>
          <p:cNvPr id="422" name="Shape 422"/>
          <p:cNvSpPr txBox="1"/>
          <p:nvPr>
            <p:ph idx="12" type="sldNum"/>
          </p:nvPr>
        </p:nvSpPr>
        <p:spPr>
          <a:xfrm>
            <a:off x="8595300" y="6440052"/>
            <a:ext cx="5487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CN">
                <a:solidFill>
                  <a:srgbClr val="274E13"/>
                </a:solidFill>
              </a:rPr>
              <a:t>‹#›</a:t>
            </a:fld>
          </a:p>
        </p:txBody>
      </p:sp>
      <p:pic>
        <p:nvPicPr>
          <p:cNvPr id="423" name="Shape 423"/>
          <p:cNvPicPr preferRelativeResize="0"/>
          <p:nvPr/>
        </p:nvPicPr>
        <p:blipFill rotWithShape="1">
          <a:blip r:embed="rId3">
            <a:alphaModFix/>
          </a:blip>
          <a:srcRect b="0" l="0" r="11878" t="0"/>
          <a:stretch/>
        </p:blipFill>
        <p:spPr>
          <a:xfrm>
            <a:off x="3785425" y="2096637"/>
            <a:ext cx="4928275" cy="4343412"/>
          </a:xfrm>
          <a:prstGeom prst="rect">
            <a:avLst/>
          </a:prstGeom>
          <a:noFill/>
          <a:ln cap="flat" cmpd="sng" w="38100">
            <a:solidFill>
              <a:srgbClr val="006600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424" name="Shape 424"/>
          <p:cNvSpPr/>
          <p:nvPr/>
        </p:nvSpPr>
        <p:spPr>
          <a:xfrm>
            <a:off x="4833025" y="4399150"/>
            <a:ext cx="1163100" cy="4179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25" name="Shape 425"/>
          <p:cNvSpPr/>
          <p:nvPr/>
        </p:nvSpPr>
        <p:spPr>
          <a:xfrm>
            <a:off x="8099825" y="4233100"/>
            <a:ext cx="732300" cy="750000"/>
          </a:xfrm>
          <a:prstGeom prst="ellipse">
            <a:avLst/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CN" sz="36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?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/>
          <p:nvPr>
            <p:ph type="title"/>
          </p:nvPr>
        </p:nvSpPr>
        <p:spPr>
          <a:xfrm>
            <a:off x="598100" y="701121"/>
            <a:ext cx="8222100" cy="11183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開啟LibreOffice</a:t>
            </a:r>
          </a:p>
        </p:txBody>
      </p:sp>
      <p:sp>
        <p:nvSpPr>
          <p:cNvPr id="196" name="Shape 196"/>
          <p:cNvSpPr txBox="1"/>
          <p:nvPr>
            <p:ph idx="12" type="sldNum"/>
          </p:nvPr>
        </p:nvSpPr>
        <p:spPr>
          <a:xfrm>
            <a:off x="8595300" y="6440052"/>
            <a:ext cx="5487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CN"/>
              <a:t>‹#›</a:t>
            </a:fld>
          </a:p>
        </p:txBody>
      </p:sp>
      <p:pic>
        <p:nvPicPr>
          <p:cNvPr id="197" name="Shape 1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666" y="2670050"/>
            <a:ext cx="1725750" cy="2009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Shape 1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08950" y="2228512"/>
            <a:ext cx="5086350" cy="4333875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Shape 199"/>
          <p:cNvSpPr txBox="1"/>
          <p:nvPr/>
        </p:nvSpPr>
        <p:spPr>
          <a:xfrm>
            <a:off x="179850" y="4841500"/>
            <a:ext cx="3329100" cy="12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zh-CN" sz="2400">
                <a:solidFill>
                  <a:srgbClr val="FFFFFF"/>
                </a:solidFill>
              </a:rPr>
              <a:t>在桌面/USB隨身碟</a:t>
            </a:r>
          </a:p>
          <a:p>
            <a:pPr lvl="0" algn="ctr">
              <a:spcBef>
                <a:spcPts val="0"/>
              </a:spcBef>
              <a:buNone/>
            </a:pPr>
            <a:r>
              <a:rPr lang="zh-CN" sz="2400">
                <a:solidFill>
                  <a:srgbClr val="FFFFFF"/>
                </a:solidFill>
              </a:rPr>
              <a:t>中開啟LibreOfficePortable</a:t>
            </a:r>
          </a:p>
          <a:p>
            <a:pPr lvl="0" algn="ctr">
              <a:spcBef>
                <a:spcPts val="0"/>
              </a:spcBef>
              <a:buNone/>
            </a:pPr>
            <a:r>
              <a:rPr lang="zh-CN" sz="2400">
                <a:solidFill>
                  <a:srgbClr val="FFFFFF"/>
                </a:solidFill>
              </a:rPr>
              <a:t>資料夾</a:t>
            </a:r>
          </a:p>
        </p:txBody>
      </p:sp>
      <p:sp>
        <p:nvSpPr>
          <p:cNvPr id="200" name="Shape 200"/>
          <p:cNvSpPr/>
          <p:nvPr/>
        </p:nvSpPr>
        <p:spPr>
          <a:xfrm rot="-2085">
            <a:off x="2435149" y="3386175"/>
            <a:ext cx="989100" cy="693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1" name="Shape 201"/>
          <p:cNvSpPr/>
          <p:nvPr/>
        </p:nvSpPr>
        <p:spPr>
          <a:xfrm>
            <a:off x="5773650" y="4080375"/>
            <a:ext cx="1891500" cy="417900"/>
          </a:xfrm>
          <a:prstGeom prst="roundRect">
            <a:avLst>
              <a:gd fmla="val 8883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2" name="Shape 202"/>
          <p:cNvSpPr/>
          <p:nvPr/>
        </p:nvSpPr>
        <p:spPr>
          <a:xfrm>
            <a:off x="3585400" y="5071100"/>
            <a:ext cx="4771200" cy="1263900"/>
          </a:xfrm>
          <a:prstGeom prst="wedgeRoundRectCallout">
            <a:avLst>
              <a:gd fmla="val 12262" name="adj1"/>
              <a:gd fmla="val -89230" name="adj2"/>
              <a:gd fmla="val 0" name="adj3"/>
            </a:avLst>
          </a:prstGeom>
          <a:solidFill>
            <a:srgbClr val="FFFFFF"/>
          </a:solidFill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CN" sz="3600">
                <a:latin typeface="Impact"/>
                <a:ea typeface="Impact"/>
                <a:cs typeface="Impact"/>
                <a:sym typeface="Impact"/>
              </a:rPr>
              <a:t>開啟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zh-CN" sz="2800">
                <a:latin typeface="Impact"/>
                <a:ea typeface="Impact"/>
                <a:cs typeface="Impact"/>
                <a:sym typeface="Impact"/>
              </a:rPr>
              <a:t>LibreOfficeCalcPortable.exe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Shape 430"/>
          <p:cNvSpPr txBox="1"/>
          <p:nvPr>
            <p:ph type="title"/>
          </p:nvPr>
        </p:nvSpPr>
        <p:spPr>
          <a:xfrm>
            <a:off x="265500" y="716650"/>
            <a:ext cx="4045200" cy="20859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zh-CN"/>
              <a:t>減肥記錄表</a:t>
            </a:r>
          </a:p>
        </p:txBody>
      </p:sp>
      <p:sp>
        <p:nvSpPr>
          <p:cNvPr id="431" name="Shape 431"/>
          <p:cNvSpPr txBox="1"/>
          <p:nvPr>
            <p:ph idx="2" type="body"/>
          </p:nvPr>
        </p:nvSpPr>
        <p:spPr>
          <a:xfrm>
            <a:off x="4939500" y="965600"/>
            <a:ext cx="3837000" cy="4926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32" name="Shape 432"/>
          <p:cNvSpPr txBox="1"/>
          <p:nvPr>
            <p:ph idx="12" type="sldNum"/>
          </p:nvPr>
        </p:nvSpPr>
        <p:spPr>
          <a:xfrm>
            <a:off x="8595300" y="6440052"/>
            <a:ext cx="5487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CN">
                <a:solidFill>
                  <a:schemeClr val="lt1"/>
                </a:solidFill>
              </a:rPr>
              <a:t>‹#›</a:t>
            </a:fld>
          </a:p>
        </p:txBody>
      </p:sp>
      <p:sp>
        <p:nvSpPr>
          <p:cNvPr id="433" name="Shape 433"/>
          <p:cNvSpPr txBox="1"/>
          <p:nvPr>
            <p:ph idx="1" type="subTitle"/>
          </p:nvPr>
        </p:nvSpPr>
        <p:spPr>
          <a:xfrm>
            <a:off x="265500" y="2873851"/>
            <a:ext cx="4045200" cy="1692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CN"/>
              <a:t>會用了!</a:t>
            </a:r>
          </a:p>
        </p:txBody>
      </p:sp>
      <p:pic>
        <p:nvPicPr>
          <p:cNvPr id="434" name="Shape 4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9500" y="1806724"/>
            <a:ext cx="3837000" cy="3662582"/>
          </a:xfrm>
          <a:prstGeom prst="rect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435" name="Shape 4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187" y="3691999"/>
            <a:ext cx="4543817" cy="3165949"/>
          </a:xfrm>
          <a:prstGeom prst="rect">
            <a:avLst/>
          </a:prstGeom>
          <a:noFill/>
          <a:ln>
            <a:noFill/>
          </a:ln>
        </p:spPr>
      </p:pic>
      <p:sp>
        <p:nvSpPr>
          <p:cNvPr id="436" name="Shape 436"/>
          <p:cNvSpPr/>
          <p:nvPr/>
        </p:nvSpPr>
        <p:spPr>
          <a:xfrm>
            <a:off x="3753850" y="5892500"/>
            <a:ext cx="2933100" cy="770100"/>
          </a:xfrm>
          <a:prstGeom prst="wedgeRoundRectCallout">
            <a:avLst>
              <a:gd fmla="val -52208" name="adj1"/>
              <a:gd fmla="val -86979" name="adj2"/>
              <a:gd fmla="val 0" name="adj3"/>
            </a:avLst>
          </a:prstGeom>
          <a:solidFill>
            <a:srgbClr val="FFFFFF"/>
          </a:solidFill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CN" sz="2400"/>
              <a:t>我快可以換褲子了!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Shape 441"/>
          <p:cNvSpPr txBox="1"/>
          <p:nvPr>
            <p:ph type="title"/>
          </p:nvPr>
        </p:nvSpPr>
        <p:spPr>
          <a:xfrm>
            <a:off x="2431475" y="2869800"/>
            <a:ext cx="6388800" cy="1118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CN"/>
              <a:t>訂購單</a:t>
            </a:r>
          </a:p>
        </p:txBody>
      </p:sp>
      <p:sp>
        <p:nvSpPr>
          <p:cNvPr id="442" name="Shape 442"/>
          <p:cNvSpPr txBox="1"/>
          <p:nvPr>
            <p:ph idx="1" type="subTitle"/>
          </p:nvPr>
        </p:nvSpPr>
        <p:spPr>
          <a:xfrm>
            <a:off x="2431475" y="1318375"/>
            <a:ext cx="6388800" cy="1425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CN"/>
              <a:t>PART 2</a:t>
            </a:r>
          </a:p>
        </p:txBody>
      </p:sp>
      <p:sp>
        <p:nvSpPr>
          <p:cNvPr id="443" name="Shape 443"/>
          <p:cNvSpPr txBox="1"/>
          <p:nvPr>
            <p:ph idx="12" type="sldNum"/>
          </p:nvPr>
        </p:nvSpPr>
        <p:spPr>
          <a:xfrm>
            <a:off x="8595300" y="6440052"/>
            <a:ext cx="5487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CN">
                <a:solidFill>
                  <a:schemeClr val="lt1"/>
                </a:solidFill>
              </a:rPr>
              <a:t>‹#›</a:t>
            </a:fld>
          </a:p>
        </p:txBody>
      </p:sp>
      <p:sp>
        <p:nvSpPr>
          <p:cNvPr id="444" name="Shape 444"/>
          <p:cNvSpPr txBox="1"/>
          <p:nvPr>
            <p:ph idx="2" type="subTitle"/>
          </p:nvPr>
        </p:nvSpPr>
        <p:spPr>
          <a:xfrm>
            <a:off x="2431475" y="3988200"/>
            <a:ext cx="6388800" cy="1425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lr>
                <a:srgbClr val="FFFFFF"/>
              </a:buClr>
              <a:buAutoNum type="arabicPeriod"/>
            </a:pPr>
            <a:r>
              <a:rPr lang="zh-CN"/>
              <a:t>公式</a:t>
            </a:r>
            <a:r>
              <a:rPr lang="zh-CN">
                <a:solidFill>
                  <a:schemeClr val="lt1"/>
                </a:solidFill>
              </a:rPr>
              <a:t>練習</a:t>
            </a:r>
          </a:p>
          <a:p>
            <a:pPr indent="-228600" lvl="0" marL="457200" rtl="0">
              <a:spcBef>
                <a:spcPts val="0"/>
              </a:spcBef>
              <a:buClr>
                <a:srgbClr val="FFFFFF"/>
              </a:buClr>
              <a:buAutoNum type="arabicPeriod"/>
            </a:pPr>
            <a:r>
              <a:rPr lang="zh-CN">
                <a:solidFill>
                  <a:schemeClr val="lt1"/>
                </a:solidFill>
              </a:rPr>
              <a:t>小數點</a:t>
            </a:r>
          </a:p>
          <a:p>
            <a:pPr indent="-228600" lvl="0" marL="457200" rtl="0">
              <a:spcBef>
                <a:spcPts val="0"/>
              </a:spcBef>
              <a:buClr>
                <a:schemeClr val="lt1"/>
              </a:buClr>
              <a:buAutoNum type="arabicPeriod"/>
            </a:pPr>
            <a:r>
              <a:rPr lang="zh-CN">
                <a:solidFill>
                  <a:schemeClr val="lt1"/>
                </a:solidFill>
              </a:rPr>
              <a:t>貨幣格式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9" name="Shape 4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97800" y="2453159"/>
            <a:ext cx="5034500" cy="3705390"/>
          </a:xfrm>
          <a:prstGeom prst="rect">
            <a:avLst/>
          </a:prstGeom>
          <a:noFill/>
          <a:ln>
            <a:noFill/>
          </a:ln>
        </p:spPr>
      </p:pic>
      <p:sp>
        <p:nvSpPr>
          <p:cNvPr id="450" name="Shape 450"/>
          <p:cNvSpPr txBox="1"/>
          <p:nvPr>
            <p:ph type="title"/>
          </p:nvPr>
        </p:nvSpPr>
        <p:spPr>
          <a:xfrm>
            <a:off x="311700" y="685216"/>
            <a:ext cx="8520600" cy="8102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CN"/>
              <a:t>開啟檔案</a:t>
            </a:r>
          </a:p>
        </p:txBody>
      </p:sp>
      <p:sp>
        <p:nvSpPr>
          <p:cNvPr id="451" name="Shape 451"/>
          <p:cNvSpPr txBox="1"/>
          <p:nvPr>
            <p:ph idx="1" type="body"/>
          </p:nvPr>
        </p:nvSpPr>
        <p:spPr>
          <a:xfrm>
            <a:off x="311700" y="2568798"/>
            <a:ext cx="3999900" cy="352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52" name="Shape 452"/>
          <p:cNvSpPr txBox="1"/>
          <p:nvPr>
            <p:ph idx="12" type="sldNum"/>
          </p:nvPr>
        </p:nvSpPr>
        <p:spPr>
          <a:xfrm>
            <a:off x="8595300" y="6440052"/>
            <a:ext cx="5487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CN">
                <a:solidFill>
                  <a:srgbClr val="FFFFFF"/>
                </a:solidFill>
              </a:rPr>
              <a:t>‹#›</a:t>
            </a:fld>
          </a:p>
        </p:txBody>
      </p:sp>
      <p:sp>
        <p:nvSpPr>
          <p:cNvPr id="453" name="Shape 453"/>
          <p:cNvSpPr txBox="1"/>
          <p:nvPr>
            <p:ph idx="3" type="subTitle"/>
          </p:nvPr>
        </p:nvSpPr>
        <p:spPr>
          <a:xfrm>
            <a:off x="311700" y="1495525"/>
            <a:ext cx="3999900" cy="10419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CN"/>
              <a:t>按下「開啟」</a:t>
            </a:r>
          </a:p>
        </p:txBody>
      </p:sp>
      <p:sp>
        <p:nvSpPr>
          <p:cNvPr id="454" name="Shape 454"/>
          <p:cNvSpPr txBox="1"/>
          <p:nvPr>
            <p:ph idx="4" type="subTitle"/>
          </p:nvPr>
        </p:nvSpPr>
        <p:spPr>
          <a:xfrm>
            <a:off x="4033000" y="1495525"/>
            <a:ext cx="4930800" cy="10419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選擇桌面的</a:t>
            </a:r>
          </a:p>
          <a:p>
            <a:pPr lvl="0" rtl="0">
              <a:spcBef>
                <a:spcPts val="0"/>
              </a:spcBef>
              <a:buNone/>
            </a:pPr>
            <a:r>
              <a:rPr lang="zh-CN"/>
              <a:t>「訂購單.ods」</a:t>
            </a:r>
          </a:p>
        </p:txBody>
      </p:sp>
      <p:pic>
        <p:nvPicPr>
          <p:cNvPr id="455" name="Shape 455"/>
          <p:cNvPicPr preferRelativeResize="0"/>
          <p:nvPr/>
        </p:nvPicPr>
        <p:blipFill rotWithShape="1">
          <a:blip r:embed="rId4">
            <a:alphaModFix/>
          </a:blip>
          <a:srcRect b="0" l="0" r="14821" t="0"/>
          <a:stretch/>
        </p:blipFill>
        <p:spPr>
          <a:xfrm>
            <a:off x="311700" y="2603175"/>
            <a:ext cx="3407075" cy="3454450"/>
          </a:xfrm>
          <a:prstGeom prst="rect">
            <a:avLst/>
          </a:prstGeom>
          <a:noFill/>
          <a:ln>
            <a:noFill/>
          </a:ln>
        </p:spPr>
      </p:pic>
      <p:sp>
        <p:nvSpPr>
          <p:cNvPr id="456" name="Shape 456"/>
          <p:cNvSpPr/>
          <p:nvPr/>
        </p:nvSpPr>
        <p:spPr>
          <a:xfrm>
            <a:off x="1432775" y="3606075"/>
            <a:ext cx="676200" cy="7407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57" name="Shape 457"/>
          <p:cNvSpPr/>
          <p:nvPr/>
        </p:nvSpPr>
        <p:spPr>
          <a:xfrm>
            <a:off x="6179250" y="3366750"/>
            <a:ext cx="869100" cy="375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58" name="Shape 458"/>
          <p:cNvSpPr/>
          <p:nvPr/>
        </p:nvSpPr>
        <p:spPr>
          <a:xfrm>
            <a:off x="7048225" y="5727975"/>
            <a:ext cx="817800" cy="375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59" name="Shape 459"/>
          <p:cNvSpPr/>
          <p:nvPr/>
        </p:nvSpPr>
        <p:spPr>
          <a:xfrm>
            <a:off x="7542975" y="2805600"/>
            <a:ext cx="732300" cy="637200"/>
          </a:xfrm>
          <a:prstGeom prst="wedgeEllipseCallout">
            <a:avLst>
              <a:gd fmla="val -55199" name="adj1"/>
              <a:gd fmla="val 55979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CN" sz="36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A</a:t>
            </a:r>
          </a:p>
        </p:txBody>
      </p:sp>
      <p:sp>
        <p:nvSpPr>
          <p:cNvPr id="460" name="Shape 460"/>
          <p:cNvSpPr/>
          <p:nvPr/>
        </p:nvSpPr>
        <p:spPr>
          <a:xfrm>
            <a:off x="7466775" y="4851025"/>
            <a:ext cx="732300" cy="637200"/>
          </a:xfrm>
          <a:prstGeom prst="wedgeEllipseCallout">
            <a:avLst>
              <a:gd fmla="val -26622" name="adj1"/>
              <a:gd fmla="val 81360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CN" sz="36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B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5" name="Shape 4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89392" y="0"/>
            <a:ext cx="6154614" cy="6857998"/>
          </a:xfrm>
          <a:prstGeom prst="rect">
            <a:avLst/>
          </a:prstGeom>
          <a:noFill/>
          <a:ln>
            <a:noFill/>
          </a:ln>
        </p:spPr>
      </p:pic>
      <p:sp>
        <p:nvSpPr>
          <p:cNvPr id="466" name="Shape 466"/>
          <p:cNvSpPr txBox="1"/>
          <p:nvPr>
            <p:ph type="title"/>
          </p:nvPr>
        </p:nvSpPr>
        <p:spPr>
          <a:xfrm>
            <a:off x="311700" y="685225"/>
            <a:ext cx="2677800" cy="8103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訂購單</a:t>
            </a:r>
          </a:p>
        </p:txBody>
      </p:sp>
      <p:sp>
        <p:nvSpPr>
          <p:cNvPr id="467" name="Shape 467"/>
          <p:cNvSpPr txBox="1"/>
          <p:nvPr>
            <p:ph idx="1" type="body"/>
          </p:nvPr>
        </p:nvSpPr>
        <p:spPr>
          <a:xfrm>
            <a:off x="311700" y="1639975"/>
            <a:ext cx="2599800" cy="4452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A.公司資訊</a:t>
            </a:r>
          </a:p>
          <a:p>
            <a:pPr lvl="0">
              <a:spcBef>
                <a:spcPts val="0"/>
              </a:spcBef>
              <a:buNone/>
            </a:pPr>
            <a:r>
              <a:rPr lang="zh-CN"/>
              <a:t>B.訂單資訊</a:t>
            </a:r>
          </a:p>
          <a:p>
            <a:pPr lvl="0">
              <a:spcBef>
                <a:spcPts val="0"/>
              </a:spcBef>
              <a:buNone/>
            </a:pPr>
            <a:r>
              <a:rPr lang="zh-CN"/>
              <a:t>C.訂購品項</a:t>
            </a:r>
          </a:p>
          <a:p>
            <a:pPr lvl="0">
              <a:spcBef>
                <a:spcPts val="0"/>
              </a:spcBef>
              <a:buNone/>
            </a:pPr>
            <a:r>
              <a:rPr lang="zh-CN"/>
              <a:t>D.發票與交貨</a:t>
            </a:r>
          </a:p>
        </p:txBody>
      </p:sp>
      <p:sp>
        <p:nvSpPr>
          <p:cNvPr id="468" name="Shape 468"/>
          <p:cNvSpPr txBox="1"/>
          <p:nvPr>
            <p:ph idx="12" type="sldNum"/>
          </p:nvPr>
        </p:nvSpPr>
        <p:spPr>
          <a:xfrm>
            <a:off x="8595300" y="6440052"/>
            <a:ext cx="5487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CN"/>
              <a:t>‹#›</a:t>
            </a:fld>
          </a:p>
        </p:txBody>
      </p:sp>
      <p:sp>
        <p:nvSpPr>
          <p:cNvPr id="469" name="Shape 469"/>
          <p:cNvSpPr/>
          <p:nvPr/>
        </p:nvSpPr>
        <p:spPr>
          <a:xfrm>
            <a:off x="3111200" y="1754525"/>
            <a:ext cx="1027800" cy="8805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70" name="Shape 470"/>
          <p:cNvSpPr/>
          <p:nvPr/>
        </p:nvSpPr>
        <p:spPr>
          <a:xfrm>
            <a:off x="3258950" y="771775"/>
            <a:ext cx="732300" cy="637200"/>
          </a:xfrm>
          <a:prstGeom prst="wedgeEllipseCallout">
            <a:avLst>
              <a:gd fmla="val -492" name="adj1"/>
              <a:gd fmla="val 89450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CN" sz="36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A</a:t>
            </a:r>
          </a:p>
        </p:txBody>
      </p:sp>
      <p:sp>
        <p:nvSpPr>
          <p:cNvPr id="471" name="Shape 471"/>
          <p:cNvSpPr/>
          <p:nvPr/>
        </p:nvSpPr>
        <p:spPr>
          <a:xfrm>
            <a:off x="5637850" y="1754525"/>
            <a:ext cx="1027800" cy="8805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72" name="Shape 472"/>
          <p:cNvSpPr/>
          <p:nvPr/>
        </p:nvSpPr>
        <p:spPr>
          <a:xfrm>
            <a:off x="3111200" y="2873450"/>
            <a:ext cx="5383200" cy="2601000"/>
          </a:xfrm>
          <a:prstGeom prst="roundRect">
            <a:avLst>
              <a:gd fmla="val 7129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73" name="Shape 473"/>
          <p:cNvSpPr/>
          <p:nvPr/>
        </p:nvSpPr>
        <p:spPr>
          <a:xfrm>
            <a:off x="3111200" y="5474450"/>
            <a:ext cx="5383200" cy="810300"/>
          </a:xfrm>
          <a:prstGeom prst="roundRect">
            <a:avLst>
              <a:gd fmla="val 2585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74" name="Shape 474"/>
          <p:cNvSpPr/>
          <p:nvPr/>
        </p:nvSpPr>
        <p:spPr>
          <a:xfrm>
            <a:off x="6820300" y="1002775"/>
            <a:ext cx="732300" cy="637200"/>
          </a:xfrm>
          <a:prstGeom prst="wedgeEllipseCallout">
            <a:avLst>
              <a:gd fmla="val -55199" name="adj1"/>
              <a:gd fmla="val 55979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CN" sz="36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B</a:t>
            </a:r>
          </a:p>
        </p:txBody>
      </p:sp>
      <p:sp>
        <p:nvSpPr>
          <p:cNvPr id="475" name="Shape 475"/>
          <p:cNvSpPr/>
          <p:nvPr/>
        </p:nvSpPr>
        <p:spPr>
          <a:xfrm>
            <a:off x="3991250" y="3214175"/>
            <a:ext cx="732300" cy="637200"/>
          </a:xfrm>
          <a:prstGeom prst="wedgeEllipseCallout">
            <a:avLst>
              <a:gd fmla="val -70917" name="adj1"/>
              <a:gd fmla="val 30920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CN" sz="36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C</a:t>
            </a:r>
          </a:p>
        </p:txBody>
      </p:sp>
      <p:sp>
        <p:nvSpPr>
          <p:cNvPr id="476" name="Shape 476"/>
          <p:cNvSpPr/>
          <p:nvPr/>
        </p:nvSpPr>
        <p:spPr>
          <a:xfrm>
            <a:off x="4205850" y="5379850"/>
            <a:ext cx="732300" cy="637200"/>
          </a:xfrm>
          <a:prstGeom prst="wedgeEllipseCallout">
            <a:avLst>
              <a:gd fmla="val -73935" name="adj1"/>
              <a:gd fmla="val 32808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CN" sz="36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D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Shape 481"/>
          <p:cNvSpPr txBox="1"/>
          <p:nvPr>
            <p:ph type="title"/>
          </p:nvPr>
        </p:nvSpPr>
        <p:spPr>
          <a:xfrm>
            <a:off x="311700" y="685225"/>
            <a:ext cx="2800500" cy="810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小計要自己計算嗎？</a:t>
            </a:r>
          </a:p>
        </p:txBody>
      </p:sp>
      <p:sp>
        <p:nvSpPr>
          <p:cNvPr id="482" name="Shape 482"/>
          <p:cNvSpPr txBox="1"/>
          <p:nvPr>
            <p:ph idx="1" type="body"/>
          </p:nvPr>
        </p:nvSpPr>
        <p:spPr>
          <a:xfrm>
            <a:off x="3667025" y="685225"/>
            <a:ext cx="5165100" cy="54066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計算是電腦的工作</a:t>
            </a:r>
          </a:p>
          <a:p>
            <a: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人腦應該是來享樂的</a:t>
            </a:r>
          </a:p>
        </p:txBody>
      </p:sp>
      <p:sp>
        <p:nvSpPr>
          <p:cNvPr id="483" name="Shape 483"/>
          <p:cNvSpPr txBox="1"/>
          <p:nvPr>
            <p:ph idx="12" type="sldNum"/>
          </p:nvPr>
        </p:nvSpPr>
        <p:spPr>
          <a:xfrm>
            <a:off x="8595300" y="6440052"/>
            <a:ext cx="5487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CN">
                <a:solidFill>
                  <a:srgbClr val="274E13"/>
                </a:solidFill>
              </a:rPr>
              <a:t>‹#›</a:t>
            </a:fld>
          </a:p>
        </p:txBody>
      </p:sp>
      <p:pic>
        <p:nvPicPr>
          <p:cNvPr id="484" name="Shape 4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67025" y="685225"/>
            <a:ext cx="4928275" cy="3736320"/>
          </a:xfrm>
          <a:prstGeom prst="rect">
            <a:avLst/>
          </a:prstGeom>
          <a:noFill/>
          <a:ln cap="flat" cmpd="sng" w="38100">
            <a:solidFill>
              <a:srgbClr val="006600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485" name="Shape 485"/>
          <p:cNvSpPr/>
          <p:nvPr/>
        </p:nvSpPr>
        <p:spPr>
          <a:xfrm>
            <a:off x="7526950" y="4205275"/>
            <a:ext cx="732300" cy="637200"/>
          </a:xfrm>
          <a:prstGeom prst="wedgeEllipseCallout">
            <a:avLst>
              <a:gd fmla="val -37840" name="adj1"/>
              <a:gd fmla="val -109514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CN" sz="36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?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Shape 490"/>
          <p:cNvSpPr txBox="1"/>
          <p:nvPr>
            <p:ph idx="1" type="body"/>
          </p:nvPr>
        </p:nvSpPr>
        <p:spPr>
          <a:xfrm>
            <a:off x="311700" y="2568798"/>
            <a:ext cx="8520600" cy="352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491" name="Shape 4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9812" y="2568799"/>
            <a:ext cx="4647170" cy="3523200"/>
          </a:xfrm>
          <a:prstGeom prst="rect">
            <a:avLst/>
          </a:prstGeom>
          <a:noFill/>
          <a:ln>
            <a:noFill/>
          </a:ln>
        </p:spPr>
      </p:pic>
      <p:sp>
        <p:nvSpPr>
          <p:cNvPr id="492" name="Shape 492"/>
          <p:cNvSpPr txBox="1"/>
          <p:nvPr>
            <p:ph type="title"/>
          </p:nvPr>
        </p:nvSpPr>
        <p:spPr>
          <a:xfrm>
            <a:off x="311700" y="685216"/>
            <a:ext cx="8520600" cy="8102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1. 公式計算</a:t>
            </a:r>
            <a:r>
              <a:rPr b="0" lang="zh-CN"/>
              <a:t> (1/2)</a:t>
            </a:r>
          </a:p>
        </p:txBody>
      </p:sp>
      <p:sp>
        <p:nvSpPr>
          <p:cNvPr id="493" name="Shape 493"/>
          <p:cNvSpPr txBox="1"/>
          <p:nvPr>
            <p:ph idx="12" type="sldNum"/>
          </p:nvPr>
        </p:nvSpPr>
        <p:spPr>
          <a:xfrm>
            <a:off x="8595300" y="6440052"/>
            <a:ext cx="5487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CN">
                <a:solidFill>
                  <a:srgbClr val="FFFFFF"/>
                </a:solidFill>
              </a:rPr>
              <a:t>‹#›</a:t>
            </a:fld>
          </a:p>
        </p:txBody>
      </p:sp>
      <p:sp>
        <p:nvSpPr>
          <p:cNvPr id="494" name="Shape 494"/>
          <p:cNvSpPr txBox="1"/>
          <p:nvPr>
            <p:ph idx="2" type="subTitle"/>
          </p:nvPr>
        </p:nvSpPr>
        <p:spPr>
          <a:xfrm>
            <a:off x="311700" y="1495525"/>
            <a:ext cx="8520600" cy="10419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A.先釐清要計算什麼</a:t>
            </a:r>
          </a:p>
        </p:txBody>
      </p:sp>
      <p:sp>
        <p:nvSpPr>
          <p:cNvPr id="495" name="Shape 495"/>
          <p:cNvSpPr/>
          <p:nvPr/>
        </p:nvSpPr>
        <p:spPr>
          <a:xfrm>
            <a:off x="4092500" y="5406200"/>
            <a:ext cx="678000" cy="3129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96" name="Shape 496"/>
          <p:cNvSpPr/>
          <p:nvPr/>
        </p:nvSpPr>
        <p:spPr>
          <a:xfrm>
            <a:off x="3432375" y="5963275"/>
            <a:ext cx="1127700" cy="637200"/>
          </a:xfrm>
          <a:prstGeom prst="wedgeRoundRectCallout">
            <a:avLst>
              <a:gd fmla="val 36120" name="adj1"/>
              <a:gd fmla="val -93997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CN" sz="36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E10</a:t>
            </a:r>
          </a:p>
        </p:txBody>
      </p:sp>
      <p:sp>
        <p:nvSpPr>
          <p:cNvPr id="497" name="Shape 497"/>
          <p:cNvSpPr/>
          <p:nvPr/>
        </p:nvSpPr>
        <p:spPr>
          <a:xfrm>
            <a:off x="4782550" y="5406200"/>
            <a:ext cx="609300" cy="3129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98" name="Shape 498"/>
          <p:cNvSpPr/>
          <p:nvPr/>
        </p:nvSpPr>
        <p:spPr>
          <a:xfrm>
            <a:off x="5403900" y="5406200"/>
            <a:ext cx="1060200" cy="3129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99" name="Shape 499"/>
          <p:cNvSpPr/>
          <p:nvPr/>
        </p:nvSpPr>
        <p:spPr>
          <a:xfrm>
            <a:off x="5201025" y="5963275"/>
            <a:ext cx="1127700" cy="637200"/>
          </a:xfrm>
          <a:prstGeom prst="wedgeRoundRectCallout">
            <a:avLst>
              <a:gd fmla="val -46032" name="adj1"/>
              <a:gd fmla="val -92110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CN" sz="36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F10</a:t>
            </a:r>
          </a:p>
        </p:txBody>
      </p:sp>
      <p:sp>
        <p:nvSpPr>
          <p:cNvPr id="500" name="Shape 500"/>
          <p:cNvSpPr/>
          <p:nvPr/>
        </p:nvSpPr>
        <p:spPr>
          <a:xfrm>
            <a:off x="6464100" y="3252573"/>
            <a:ext cx="2516100" cy="1347600"/>
          </a:xfrm>
          <a:prstGeom prst="wedgeRoundRectCallout">
            <a:avLst>
              <a:gd fmla="val -55863" name="adj1"/>
              <a:gd fmla="val 108918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CN" sz="36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結果計算: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zh-CN" sz="36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=E10*F10</a:t>
            </a:r>
          </a:p>
        </p:txBody>
      </p:sp>
      <p:sp>
        <p:nvSpPr>
          <p:cNvPr id="501" name="Shape 501"/>
          <p:cNvSpPr/>
          <p:nvPr/>
        </p:nvSpPr>
        <p:spPr>
          <a:xfrm>
            <a:off x="4560075" y="5942875"/>
            <a:ext cx="678000" cy="6780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Shape 506"/>
          <p:cNvSpPr txBox="1"/>
          <p:nvPr>
            <p:ph idx="1" type="body"/>
          </p:nvPr>
        </p:nvSpPr>
        <p:spPr>
          <a:xfrm>
            <a:off x="311700" y="2568798"/>
            <a:ext cx="3999900" cy="352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07" name="Shape 507"/>
          <p:cNvSpPr txBox="1"/>
          <p:nvPr>
            <p:ph idx="3" type="subTitle"/>
          </p:nvPr>
        </p:nvSpPr>
        <p:spPr>
          <a:xfrm>
            <a:off x="311700" y="1495525"/>
            <a:ext cx="3999900" cy="10419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B.輸入公式:</a:t>
            </a:r>
          </a:p>
          <a:p>
            <a:pPr lvl="0" algn="l">
              <a:spcBef>
                <a:spcPts val="0"/>
              </a:spcBef>
              <a:buNone/>
            </a:pPr>
            <a:r>
              <a:rPr lang="zh-CN"/>
              <a:t>    =E10*F10 </a:t>
            </a:r>
          </a:p>
        </p:txBody>
      </p:sp>
      <p:sp>
        <p:nvSpPr>
          <p:cNvPr id="508" name="Shape 508"/>
          <p:cNvSpPr txBox="1"/>
          <p:nvPr>
            <p:ph type="title"/>
          </p:nvPr>
        </p:nvSpPr>
        <p:spPr>
          <a:xfrm>
            <a:off x="311700" y="685216"/>
            <a:ext cx="8520600" cy="8102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1. 公式計算</a:t>
            </a:r>
            <a:r>
              <a:rPr b="0" lang="zh-CN"/>
              <a:t> (2/2)</a:t>
            </a:r>
          </a:p>
        </p:txBody>
      </p:sp>
      <p:sp>
        <p:nvSpPr>
          <p:cNvPr id="509" name="Shape 509"/>
          <p:cNvSpPr txBox="1"/>
          <p:nvPr>
            <p:ph idx="12" type="sldNum"/>
          </p:nvPr>
        </p:nvSpPr>
        <p:spPr>
          <a:xfrm>
            <a:off x="8595300" y="6440052"/>
            <a:ext cx="5487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CN"/>
              <a:t>‹#›</a:t>
            </a:fld>
          </a:p>
        </p:txBody>
      </p:sp>
      <p:pic>
        <p:nvPicPr>
          <p:cNvPr id="510" name="Shape 5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737" y="2568814"/>
            <a:ext cx="5398119" cy="3523200"/>
          </a:xfrm>
          <a:prstGeom prst="rect">
            <a:avLst/>
          </a:prstGeom>
          <a:noFill/>
          <a:ln>
            <a:noFill/>
          </a:ln>
        </p:spPr>
      </p:pic>
      <p:sp>
        <p:nvSpPr>
          <p:cNvPr id="511" name="Shape 511"/>
          <p:cNvSpPr/>
          <p:nvPr/>
        </p:nvSpPr>
        <p:spPr>
          <a:xfrm>
            <a:off x="3104150" y="5237750"/>
            <a:ext cx="2132700" cy="5493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12" name="Shape 512"/>
          <p:cNvSpPr txBox="1"/>
          <p:nvPr>
            <p:ph idx="2" type="body"/>
          </p:nvPr>
        </p:nvSpPr>
        <p:spPr>
          <a:xfrm>
            <a:off x="5670850" y="2568798"/>
            <a:ext cx="3161400" cy="352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13" name="Shape 513"/>
          <p:cNvSpPr txBox="1"/>
          <p:nvPr>
            <p:ph idx="4" type="subTitle"/>
          </p:nvPr>
        </p:nvSpPr>
        <p:spPr>
          <a:xfrm>
            <a:off x="5670850" y="1495525"/>
            <a:ext cx="3161400" cy="10419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完成</a:t>
            </a:r>
          </a:p>
        </p:txBody>
      </p:sp>
      <p:sp>
        <p:nvSpPr>
          <p:cNvPr id="514" name="Shape 514"/>
          <p:cNvSpPr/>
          <p:nvPr/>
        </p:nvSpPr>
        <p:spPr>
          <a:xfrm>
            <a:off x="4594450" y="4251300"/>
            <a:ext cx="732300" cy="637200"/>
          </a:xfrm>
          <a:prstGeom prst="wedgeEllipseCallout">
            <a:avLst>
              <a:gd fmla="val -36635" name="adj1"/>
              <a:gd fmla="val 100404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CN" sz="36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B</a:t>
            </a:r>
          </a:p>
        </p:txBody>
      </p:sp>
      <p:sp>
        <p:nvSpPr>
          <p:cNvPr id="515" name="Shape 515"/>
          <p:cNvSpPr/>
          <p:nvPr/>
        </p:nvSpPr>
        <p:spPr>
          <a:xfrm>
            <a:off x="2834698" y="1864450"/>
            <a:ext cx="1476900" cy="590400"/>
          </a:xfrm>
          <a:prstGeom prst="bevel">
            <a:avLst>
              <a:gd fmla="val 12500" name="adj"/>
            </a:avLst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CN" sz="2800"/>
              <a:t>Enter</a:t>
            </a:r>
          </a:p>
        </p:txBody>
      </p:sp>
      <p:pic>
        <p:nvPicPr>
          <p:cNvPr id="516" name="Shape 5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70425" y="3411225"/>
            <a:ext cx="2562225" cy="183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Shape 521"/>
          <p:cNvSpPr txBox="1"/>
          <p:nvPr>
            <p:ph type="title"/>
          </p:nvPr>
        </p:nvSpPr>
        <p:spPr>
          <a:xfrm>
            <a:off x="311700" y="685216"/>
            <a:ext cx="8520600" cy="8102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2. 複製公式</a:t>
            </a:r>
          </a:p>
        </p:txBody>
      </p:sp>
      <p:sp>
        <p:nvSpPr>
          <p:cNvPr id="522" name="Shape 522"/>
          <p:cNvSpPr txBox="1"/>
          <p:nvPr>
            <p:ph idx="1" type="body"/>
          </p:nvPr>
        </p:nvSpPr>
        <p:spPr>
          <a:xfrm>
            <a:off x="311700" y="2568798"/>
            <a:ext cx="3999900" cy="352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23" name="Shape 523"/>
          <p:cNvSpPr txBox="1"/>
          <p:nvPr>
            <p:ph idx="12" type="sldNum"/>
          </p:nvPr>
        </p:nvSpPr>
        <p:spPr>
          <a:xfrm>
            <a:off x="8595300" y="6440052"/>
            <a:ext cx="5487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CN">
                <a:solidFill>
                  <a:srgbClr val="FFFFFF"/>
                </a:solidFill>
              </a:rPr>
              <a:t>‹#›</a:t>
            </a:fld>
          </a:p>
        </p:txBody>
      </p:sp>
      <p:pic>
        <p:nvPicPr>
          <p:cNvPr id="524" name="Shape 5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" y="2568800"/>
            <a:ext cx="4356794" cy="4289199"/>
          </a:xfrm>
          <a:prstGeom prst="rect">
            <a:avLst/>
          </a:prstGeom>
          <a:noFill/>
          <a:ln>
            <a:noFill/>
          </a:ln>
        </p:spPr>
      </p:pic>
      <p:sp>
        <p:nvSpPr>
          <p:cNvPr id="525" name="Shape 525"/>
          <p:cNvSpPr txBox="1"/>
          <p:nvPr>
            <p:ph idx="2" type="body"/>
          </p:nvPr>
        </p:nvSpPr>
        <p:spPr>
          <a:xfrm>
            <a:off x="4832400" y="2568798"/>
            <a:ext cx="3999900" cy="352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26" name="Shape 526"/>
          <p:cNvSpPr txBox="1"/>
          <p:nvPr>
            <p:ph idx="3" type="subTitle"/>
          </p:nvPr>
        </p:nvSpPr>
        <p:spPr>
          <a:xfrm>
            <a:off x="311700" y="1495525"/>
            <a:ext cx="3999900" cy="10419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 sz="2400"/>
              <a:t>A.選取要複製公式的儲存格</a:t>
            </a:r>
          </a:p>
          <a:p>
            <a:pPr lvl="0">
              <a:spcBef>
                <a:spcPts val="0"/>
              </a:spcBef>
              <a:buNone/>
            </a:pPr>
            <a:r>
              <a:rPr lang="zh-CN"/>
              <a:t>G10:G24</a:t>
            </a:r>
          </a:p>
        </p:txBody>
      </p:sp>
      <p:sp>
        <p:nvSpPr>
          <p:cNvPr id="527" name="Shape 527"/>
          <p:cNvSpPr txBox="1"/>
          <p:nvPr>
            <p:ph idx="4" type="subTitle"/>
          </p:nvPr>
        </p:nvSpPr>
        <p:spPr>
          <a:xfrm>
            <a:off x="4644200" y="1495525"/>
            <a:ext cx="4188000" cy="10419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B.複製公式</a:t>
            </a:r>
          </a:p>
          <a:p>
            <a:pPr lvl="0">
              <a:spcBef>
                <a:spcPts val="0"/>
              </a:spcBef>
              <a:buNone/>
            </a:pPr>
            <a:r>
              <a:rPr lang="zh-CN" sz="2400"/>
              <a:t>選單&gt;工作表&gt;填滿儲存格&gt;下</a:t>
            </a:r>
          </a:p>
        </p:txBody>
      </p:sp>
      <p:sp>
        <p:nvSpPr>
          <p:cNvPr id="528" name="Shape 528"/>
          <p:cNvSpPr/>
          <p:nvPr/>
        </p:nvSpPr>
        <p:spPr>
          <a:xfrm>
            <a:off x="3236500" y="4154925"/>
            <a:ext cx="806100" cy="2402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529" name="Shape 529"/>
          <p:cNvPicPr preferRelativeResize="0"/>
          <p:nvPr/>
        </p:nvPicPr>
        <p:blipFill rotWithShape="1">
          <a:blip r:embed="rId4">
            <a:alphaModFix/>
          </a:blip>
          <a:srcRect b="14244" l="0" r="0" t="0"/>
          <a:stretch/>
        </p:blipFill>
        <p:spPr>
          <a:xfrm>
            <a:off x="5074987" y="2537299"/>
            <a:ext cx="3514725" cy="4320700"/>
          </a:xfrm>
          <a:prstGeom prst="rect">
            <a:avLst/>
          </a:prstGeom>
          <a:noFill/>
          <a:ln>
            <a:noFill/>
          </a:ln>
        </p:spPr>
      </p:pic>
      <p:sp>
        <p:nvSpPr>
          <p:cNvPr id="530" name="Shape 530"/>
          <p:cNvSpPr/>
          <p:nvPr/>
        </p:nvSpPr>
        <p:spPr>
          <a:xfrm>
            <a:off x="5271600" y="2711125"/>
            <a:ext cx="678000" cy="3129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31" name="Shape 531"/>
          <p:cNvSpPr/>
          <p:nvPr/>
        </p:nvSpPr>
        <p:spPr>
          <a:xfrm>
            <a:off x="5464100" y="5779100"/>
            <a:ext cx="996900" cy="3129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32" name="Shape 532"/>
          <p:cNvSpPr/>
          <p:nvPr/>
        </p:nvSpPr>
        <p:spPr>
          <a:xfrm>
            <a:off x="7389175" y="5718950"/>
            <a:ext cx="996900" cy="3129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33" name="Shape 533"/>
          <p:cNvSpPr/>
          <p:nvPr/>
        </p:nvSpPr>
        <p:spPr>
          <a:xfrm>
            <a:off x="2308450" y="6031850"/>
            <a:ext cx="732300" cy="637200"/>
          </a:xfrm>
          <a:prstGeom prst="wedgeEllipseCallout">
            <a:avLst>
              <a:gd fmla="val 101376" name="adj1"/>
              <a:gd fmla="val 2236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CN" sz="36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A</a:t>
            </a:r>
          </a:p>
        </p:txBody>
      </p:sp>
      <p:sp>
        <p:nvSpPr>
          <p:cNvPr id="534" name="Shape 534"/>
          <p:cNvSpPr/>
          <p:nvPr/>
        </p:nvSpPr>
        <p:spPr>
          <a:xfrm>
            <a:off x="7770775" y="4612125"/>
            <a:ext cx="732300" cy="637200"/>
          </a:xfrm>
          <a:prstGeom prst="wedgeEllipseCallout">
            <a:avLst>
              <a:gd fmla="val -36635" name="adj1"/>
              <a:gd fmla="val 100404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CN" sz="36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B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9" name="Shape 5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" y="1362062"/>
            <a:ext cx="5019675" cy="5495925"/>
          </a:xfrm>
          <a:prstGeom prst="rect">
            <a:avLst/>
          </a:prstGeom>
          <a:noFill/>
          <a:ln>
            <a:noFill/>
          </a:ln>
        </p:spPr>
      </p:pic>
      <p:sp>
        <p:nvSpPr>
          <p:cNvPr id="540" name="Shape 540"/>
          <p:cNvSpPr txBox="1"/>
          <p:nvPr>
            <p:ph type="title"/>
          </p:nvPr>
        </p:nvSpPr>
        <p:spPr>
          <a:xfrm>
            <a:off x="311700" y="551766"/>
            <a:ext cx="8520600" cy="8102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3. 合計 </a:t>
            </a:r>
          </a:p>
        </p:txBody>
      </p:sp>
      <p:sp>
        <p:nvSpPr>
          <p:cNvPr id="541" name="Shape 541"/>
          <p:cNvSpPr txBox="1"/>
          <p:nvPr>
            <p:ph idx="1" type="body"/>
          </p:nvPr>
        </p:nvSpPr>
        <p:spPr>
          <a:xfrm>
            <a:off x="311700" y="1639966"/>
            <a:ext cx="3999900" cy="4452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42" name="Shape 542"/>
          <p:cNvSpPr txBox="1"/>
          <p:nvPr>
            <p:ph idx="12" type="sldNum"/>
          </p:nvPr>
        </p:nvSpPr>
        <p:spPr>
          <a:xfrm>
            <a:off x="8595300" y="6440052"/>
            <a:ext cx="5487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CN">
                <a:solidFill>
                  <a:srgbClr val="FFFFFF"/>
                </a:solidFill>
              </a:rPr>
              <a:t>‹#›</a:t>
            </a:fld>
          </a:p>
        </p:txBody>
      </p:sp>
      <p:sp>
        <p:nvSpPr>
          <p:cNvPr id="543" name="Shape 543"/>
          <p:cNvSpPr txBox="1"/>
          <p:nvPr>
            <p:ph idx="2" type="body"/>
          </p:nvPr>
        </p:nvSpPr>
        <p:spPr>
          <a:xfrm>
            <a:off x="5101400" y="1639975"/>
            <a:ext cx="3730800" cy="4452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A.選取合計儲存格 G25</a:t>
            </a:r>
          </a:p>
          <a:p>
            <a:pPr lvl="0">
              <a:spcBef>
                <a:spcPts val="0"/>
              </a:spcBef>
              <a:buNone/>
            </a:pPr>
            <a:r>
              <a:rPr lang="zh-CN"/>
              <a:t>B.工具列 &gt; Σ (小計)</a:t>
            </a:r>
          </a:p>
          <a:p>
            <a:pPr lvl="0">
              <a:spcBef>
                <a:spcPts val="0"/>
              </a:spcBef>
              <a:buNone/>
            </a:pPr>
            <a:r>
              <a:rPr lang="zh-CN"/>
              <a:t>C.接受</a:t>
            </a:r>
          </a:p>
        </p:txBody>
      </p:sp>
      <p:sp>
        <p:nvSpPr>
          <p:cNvPr id="544" name="Shape 544"/>
          <p:cNvSpPr/>
          <p:nvPr/>
        </p:nvSpPr>
        <p:spPr>
          <a:xfrm>
            <a:off x="3505650" y="6022150"/>
            <a:ext cx="1222800" cy="4179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45" name="Shape 545"/>
          <p:cNvSpPr/>
          <p:nvPr/>
        </p:nvSpPr>
        <p:spPr>
          <a:xfrm>
            <a:off x="3162700" y="5033350"/>
            <a:ext cx="732300" cy="637200"/>
          </a:xfrm>
          <a:prstGeom prst="wedgeEllipseCallout">
            <a:avLst>
              <a:gd fmla="val 60300" name="adj1"/>
              <a:gd fmla="val 126840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CN" sz="36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A</a:t>
            </a:r>
          </a:p>
        </p:txBody>
      </p:sp>
      <p:sp>
        <p:nvSpPr>
          <p:cNvPr id="546" name="Shape 546"/>
          <p:cNvSpPr/>
          <p:nvPr/>
        </p:nvSpPr>
        <p:spPr>
          <a:xfrm>
            <a:off x="112750" y="1426075"/>
            <a:ext cx="380700" cy="4179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47" name="Shape 547"/>
          <p:cNvSpPr/>
          <p:nvPr/>
        </p:nvSpPr>
        <p:spPr>
          <a:xfrm>
            <a:off x="587950" y="724875"/>
            <a:ext cx="732300" cy="637200"/>
          </a:xfrm>
          <a:prstGeom prst="wedgeEllipseCallout">
            <a:avLst>
              <a:gd fmla="val -67855" name="adj1"/>
              <a:gd fmla="val 68487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CN" sz="36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B</a:t>
            </a:r>
          </a:p>
        </p:txBody>
      </p:sp>
      <p:pic>
        <p:nvPicPr>
          <p:cNvPr id="548" name="Shape 5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00149" y="3970550"/>
            <a:ext cx="3632149" cy="2121432"/>
          </a:xfrm>
          <a:prstGeom prst="rect">
            <a:avLst/>
          </a:prstGeom>
          <a:noFill/>
          <a:ln>
            <a:noFill/>
          </a:ln>
        </p:spPr>
      </p:pic>
      <p:sp>
        <p:nvSpPr>
          <p:cNvPr id="549" name="Shape 549"/>
          <p:cNvSpPr/>
          <p:nvPr/>
        </p:nvSpPr>
        <p:spPr>
          <a:xfrm>
            <a:off x="6232800" y="4583625"/>
            <a:ext cx="732300" cy="6372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50" name="Shape 550"/>
          <p:cNvSpPr/>
          <p:nvPr/>
        </p:nvSpPr>
        <p:spPr>
          <a:xfrm>
            <a:off x="7145150" y="3970550"/>
            <a:ext cx="732300" cy="637200"/>
          </a:xfrm>
          <a:prstGeom prst="wedgeEllipseCallout">
            <a:avLst>
              <a:gd fmla="val -79353" name="adj1"/>
              <a:gd fmla="val 70825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CN" sz="36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C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5" name="Shape 5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7568" y="1962850"/>
            <a:ext cx="4444032" cy="4802975"/>
          </a:xfrm>
          <a:prstGeom prst="rect">
            <a:avLst/>
          </a:prstGeom>
          <a:noFill/>
          <a:ln cap="flat" cmpd="sng" w="38100">
            <a:solidFill>
              <a:srgbClr val="006600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556" name="Shape 556"/>
          <p:cNvSpPr txBox="1"/>
          <p:nvPr>
            <p:ph type="title"/>
          </p:nvPr>
        </p:nvSpPr>
        <p:spPr>
          <a:xfrm>
            <a:off x="311700" y="685225"/>
            <a:ext cx="2800500" cy="810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實作</a:t>
            </a:r>
          </a:p>
          <a:p>
            <a:pPr lvl="0">
              <a:spcBef>
                <a:spcPts val="0"/>
              </a:spcBef>
              <a:buNone/>
            </a:pPr>
            <a:r>
              <a:rPr lang="zh-CN"/>
              <a:t>訂購單</a:t>
            </a:r>
          </a:p>
        </p:txBody>
      </p:sp>
      <p:sp>
        <p:nvSpPr>
          <p:cNvPr id="557" name="Shape 557"/>
          <p:cNvSpPr txBox="1"/>
          <p:nvPr>
            <p:ph idx="12" type="sldNum"/>
          </p:nvPr>
        </p:nvSpPr>
        <p:spPr>
          <a:xfrm>
            <a:off x="8595300" y="6440052"/>
            <a:ext cx="5487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CN">
                <a:solidFill>
                  <a:srgbClr val="274E13"/>
                </a:solidFill>
              </a:rPr>
              <a:t>‹#›</a:t>
            </a:fld>
          </a:p>
        </p:txBody>
      </p:sp>
      <p:sp>
        <p:nvSpPr>
          <p:cNvPr id="558" name="Shape 558"/>
          <p:cNvSpPr txBox="1"/>
          <p:nvPr>
            <p:ph idx="1" type="body"/>
          </p:nvPr>
        </p:nvSpPr>
        <p:spPr>
          <a:xfrm>
            <a:off x="3667025" y="685225"/>
            <a:ext cx="5165100" cy="5406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CN"/>
              <a:t>請試著照前面投影片的1-3步</a:t>
            </a:r>
            <a:br>
              <a:rPr lang="zh-CN"/>
            </a:br>
            <a:r>
              <a:rPr lang="zh-CN"/>
              <a:t>完成下圖的表格吧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Shape 2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717005"/>
            <a:ext cx="9144000" cy="5140990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Shape 208"/>
          <p:cNvSpPr txBox="1"/>
          <p:nvPr>
            <p:ph type="title"/>
          </p:nvPr>
        </p:nvSpPr>
        <p:spPr>
          <a:xfrm>
            <a:off x="311700" y="685216"/>
            <a:ext cx="8520600" cy="8102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準備上課最佳視窗配置</a:t>
            </a:r>
          </a:p>
        </p:txBody>
      </p:sp>
      <p:sp>
        <p:nvSpPr>
          <p:cNvPr id="209" name="Shape 209"/>
          <p:cNvSpPr txBox="1"/>
          <p:nvPr>
            <p:ph idx="12" type="sldNum"/>
          </p:nvPr>
        </p:nvSpPr>
        <p:spPr>
          <a:xfrm>
            <a:off x="8595300" y="6440052"/>
            <a:ext cx="5487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CN">
                <a:solidFill>
                  <a:srgbClr val="006600"/>
                </a:solidFill>
              </a:rPr>
              <a:t>‹#›</a:t>
            </a:fld>
          </a:p>
        </p:txBody>
      </p:sp>
      <p:sp>
        <p:nvSpPr>
          <p:cNvPr id="210" name="Shape 210"/>
          <p:cNvSpPr/>
          <p:nvPr/>
        </p:nvSpPr>
        <p:spPr>
          <a:xfrm>
            <a:off x="2451850" y="5253175"/>
            <a:ext cx="1914000" cy="1119600"/>
          </a:xfrm>
          <a:prstGeom prst="wedgeRoundRectCallout">
            <a:avLst>
              <a:gd fmla="val -73886" name="adj1"/>
              <a:gd fmla="val 6120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CN" sz="36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左邊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zh-CN" sz="36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投影片</a:t>
            </a:r>
          </a:p>
        </p:txBody>
      </p:sp>
      <p:sp>
        <p:nvSpPr>
          <p:cNvPr id="211" name="Shape 211"/>
          <p:cNvSpPr/>
          <p:nvPr/>
        </p:nvSpPr>
        <p:spPr>
          <a:xfrm>
            <a:off x="4791750" y="5253175"/>
            <a:ext cx="3803700" cy="1119600"/>
          </a:xfrm>
          <a:prstGeom prst="wedgeRoundRectCallout">
            <a:avLst>
              <a:gd fmla="val 23602" name="adj1"/>
              <a:gd fmla="val -96115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CN" sz="36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右邊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zh-CN" sz="36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LibreOffice Calc</a:t>
            </a:r>
          </a:p>
        </p:txBody>
      </p:sp>
      <p:pic>
        <p:nvPicPr>
          <p:cNvPr id="212" name="Shape 2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84874" y="685237"/>
            <a:ext cx="1914000" cy="21156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Shape 563"/>
          <p:cNvSpPr txBox="1"/>
          <p:nvPr>
            <p:ph type="title"/>
          </p:nvPr>
        </p:nvSpPr>
        <p:spPr>
          <a:xfrm>
            <a:off x="311700" y="685216"/>
            <a:ext cx="8520600" cy="8102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4. 5%營業稅</a:t>
            </a:r>
          </a:p>
        </p:txBody>
      </p:sp>
      <p:sp>
        <p:nvSpPr>
          <p:cNvPr id="564" name="Shape 564"/>
          <p:cNvSpPr txBox="1"/>
          <p:nvPr>
            <p:ph idx="1" type="body"/>
          </p:nvPr>
        </p:nvSpPr>
        <p:spPr>
          <a:xfrm>
            <a:off x="311700" y="2568798"/>
            <a:ext cx="8520600" cy="352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65" name="Shape 565"/>
          <p:cNvSpPr txBox="1"/>
          <p:nvPr>
            <p:ph idx="12" type="sldNum"/>
          </p:nvPr>
        </p:nvSpPr>
        <p:spPr>
          <a:xfrm>
            <a:off x="8595300" y="6440052"/>
            <a:ext cx="5487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CN"/>
              <a:t>‹#›</a:t>
            </a:fld>
          </a:p>
        </p:txBody>
      </p:sp>
      <p:pic>
        <p:nvPicPr>
          <p:cNvPr id="566" name="Shape 5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7338" y="2568775"/>
            <a:ext cx="5849335" cy="3523200"/>
          </a:xfrm>
          <a:prstGeom prst="rect">
            <a:avLst/>
          </a:prstGeom>
          <a:noFill/>
          <a:ln>
            <a:noFill/>
          </a:ln>
        </p:spPr>
      </p:pic>
      <p:sp>
        <p:nvSpPr>
          <p:cNvPr id="567" name="Shape 567"/>
          <p:cNvSpPr txBox="1"/>
          <p:nvPr>
            <p:ph idx="2" type="subTitle"/>
          </p:nvPr>
        </p:nvSpPr>
        <p:spPr>
          <a:xfrm>
            <a:off x="311700" y="1495525"/>
            <a:ext cx="8520600" cy="10419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0" lang="zh-CN"/>
              <a:t>5%營業稅 = 合計(G25) * 0.05</a:t>
            </a:r>
          </a:p>
          <a:p>
            <a:pPr lvl="0">
              <a:spcBef>
                <a:spcPts val="0"/>
              </a:spcBef>
              <a:buNone/>
            </a:pPr>
            <a:r>
              <a:rPr lang="zh-CN"/>
              <a:t>請在G26輸入 =G25*0.05</a:t>
            </a:r>
          </a:p>
        </p:txBody>
      </p:sp>
      <p:sp>
        <p:nvSpPr>
          <p:cNvPr id="568" name="Shape 568"/>
          <p:cNvSpPr/>
          <p:nvPr/>
        </p:nvSpPr>
        <p:spPr>
          <a:xfrm>
            <a:off x="5815750" y="4716375"/>
            <a:ext cx="1547700" cy="5325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69" name="Shape 569"/>
          <p:cNvSpPr/>
          <p:nvPr/>
        </p:nvSpPr>
        <p:spPr>
          <a:xfrm>
            <a:off x="5147900" y="3890350"/>
            <a:ext cx="732300" cy="637200"/>
          </a:xfrm>
          <a:prstGeom prst="wedgeEllipseCallout">
            <a:avLst>
              <a:gd fmla="val 66872" name="adj1"/>
              <a:gd fmla="val 98517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CN" sz="36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!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Shape 574"/>
          <p:cNvSpPr txBox="1"/>
          <p:nvPr>
            <p:ph idx="1" type="body"/>
          </p:nvPr>
        </p:nvSpPr>
        <p:spPr>
          <a:xfrm>
            <a:off x="311700" y="2568798"/>
            <a:ext cx="8520600" cy="352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75" name="Shape 575"/>
          <p:cNvSpPr txBox="1"/>
          <p:nvPr>
            <p:ph idx="2" type="subTitle"/>
          </p:nvPr>
        </p:nvSpPr>
        <p:spPr>
          <a:xfrm>
            <a:off x="311700" y="1495525"/>
            <a:ext cx="8520600" cy="10419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0" lang="zh-CN"/>
              <a:t>總計 = 合計(G25) + 5%營業稅(G26)</a:t>
            </a:r>
          </a:p>
          <a:p>
            <a:pPr lvl="0">
              <a:spcBef>
                <a:spcPts val="0"/>
              </a:spcBef>
              <a:buNone/>
            </a:pPr>
            <a:r>
              <a:rPr lang="zh-CN"/>
              <a:t>請在G27輸入 =G25+G26</a:t>
            </a:r>
          </a:p>
        </p:txBody>
      </p:sp>
      <p:sp>
        <p:nvSpPr>
          <p:cNvPr id="576" name="Shape 576"/>
          <p:cNvSpPr txBox="1"/>
          <p:nvPr>
            <p:ph type="title"/>
          </p:nvPr>
        </p:nvSpPr>
        <p:spPr>
          <a:xfrm>
            <a:off x="311700" y="685216"/>
            <a:ext cx="8520600" cy="8102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5. 總計</a:t>
            </a:r>
          </a:p>
        </p:txBody>
      </p:sp>
      <p:sp>
        <p:nvSpPr>
          <p:cNvPr id="577" name="Shape 577"/>
          <p:cNvSpPr txBox="1"/>
          <p:nvPr>
            <p:ph idx="12" type="sldNum"/>
          </p:nvPr>
        </p:nvSpPr>
        <p:spPr>
          <a:xfrm>
            <a:off x="8595300" y="6440052"/>
            <a:ext cx="5487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CN"/>
              <a:t>‹#›</a:t>
            </a:fld>
          </a:p>
        </p:txBody>
      </p:sp>
      <p:pic>
        <p:nvPicPr>
          <p:cNvPr id="578" name="Shape 5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1225" y="2568800"/>
            <a:ext cx="4841559" cy="3523200"/>
          </a:xfrm>
          <a:prstGeom prst="rect">
            <a:avLst/>
          </a:prstGeom>
          <a:noFill/>
          <a:ln>
            <a:noFill/>
          </a:ln>
        </p:spPr>
      </p:pic>
      <p:sp>
        <p:nvSpPr>
          <p:cNvPr id="579" name="Shape 579"/>
          <p:cNvSpPr/>
          <p:nvPr/>
        </p:nvSpPr>
        <p:spPr>
          <a:xfrm>
            <a:off x="5582650" y="5185625"/>
            <a:ext cx="1191000" cy="5325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80" name="Shape 580"/>
          <p:cNvSpPr/>
          <p:nvPr/>
        </p:nvSpPr>
        <p:spPr>
          <a:xfrm>
            <a:off x="4777225" y="4359600"/>
            <a:ext cx="732300" cy="637200"/>
          </a:xfrm>
          <a:prstGeom prst="wedgeEllipseCallout">
            <a:avLst>
              <a:gd fmla="val 66872" name="adj1"/>
              <a:gd fmla="val 98517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CN" sz="36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!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Shape 585"/>
          <p:cNvSpPr txBox="1"/>
          <p:nvPr>
            <p:ph idx="1" type="body"/>
          </p:nvPr>
        </p:nvSpPr>
        <p:spPr>
          <a:xfrm>
            <a:off x="3667025" y="685225"/>
            <a:ext cx="5165100" cy="54066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要怎麼四捨五入</a:t>
            </a:r>
          </a:p>
          <a:p>
            <a: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拿掉小數點呢？</a:t>
            </a:r>
          </a:p>
        </p:txBody>
      </p:sp>
      <p:sp>
        <p:nvSpPr>
          <p:cNvPr id="586" name="Shape 586"/>
          <p:cNvSpPr txBox="1"/>
          <p:nvPr>
            <p:ph type="title"/>
          </p:nvPr>
        </p:nvSpPr>
        <p:spPr>
          <a:xfrm>
            <a:off x="311700" y="685225"/>
            <a:ext cx="2800500" cy="810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數字怪怪的</a:t>
            </a:r>
          </a:p>
        </p:txBody>
      </p:sp>
      <p:sp>
        <p:nvSpPr>
          <p:cNvPr id="587" name="Shape 587"/>
          <p:cNvSpPr txBox="1"/>
          <p:nvPr>
            <p:ph idx="12" type="sldNum"/>
          </p:nvPr>
        </p:nvSpPr>
        <p:spPr>
          <a:xfrm>
            <a:off x="8595300" y="6440052"/>
            <a:ext cx="5487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CN">
                <a:solidFill>
                  <a:srgbClr val="274E13"/>
                </a:solidFill>
              </a:rPr>
              <a:t>‹#›</a:t>
            </a:fld>
          </a:p>
        </p:txBody>
      </p:sp>
      <p:pic>
        <p:nvPicPr>
          <p:cNvPr id="588" name="Shape 5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67025" y="1601200"/>
            <a:ext cx="4928274" cy="2938879"/>
          </a:xfrm>
          <a:prstGeom prst="rect">
            <a:avLst/>
          </a:prstGeom>
          <a:noFill/>
          <a:ln>
            <a:noFill/>
          </a:ln>
        </p:spPr>
      </p:pic>
      <p:sp>
        <p:nvSpPr>
          <p:cNvPr id="589" name="Shape 589"/>
          <p:cNvSpPr/>
          <p:nvPr/>
        </p:nvSpPr>
        <p:spPr>
          <a:xfrm>
            <a:off x="7122675" y="3044025"/>
            <a:ext cx="1191300" cy="878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Shape 594"/>
          <p:cNvSpPr txBox="1"/>
          <p:nvPr>
            <p:ph idx="1" type="body"/>
          </p:nvPr>
        </p:nvSpPr>
        <p:spPr>
          <a:xfrm>
            <a:off x="311700" y="2568798"/>
            <a:ext cx="3999900" cy="352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95" name="Shape 595"/>
          <p:cNvSpPr txBox="1"/>
          <p:nvPr>
            <p:ph idx="3" type="subTitle"/>
          </p:nvPr>
        </p:nvSpPr>
        <p:spPr>
          <a:xfrm>
            <a:off x="311700" y="1495525"/>
            <a:ext cx="3999900" cy="10419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A.選取儲存格</a:t>
            </a:r>
          </a:p>
        </p:txBody>
      </p:sp>
      <p:sp>
        <p:nvSpPr>
          <p:cNvPr id="596" name="Shape 596"/>
          <p:cNvSpPr txBox="1"/>
          <p:nvPr>
            <p:ph type="title"/>
          </p:nvPr>
        </p:nvSpPr>
        <p:spPr>
          <a:xfrm>
            <a:off x="311700" y="685216"/>
            <a:ext cx="8520600" cy="8102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6. 刪除小數點</a:t>
            </a:r>
          </a:p>
        </p:txBody>
      </p:sp>
      <p:sp>
        <p:nvSpPr>
          <p:cNvPr id="597" name="Shape 597"/>
          <p:cNvSpPr txBox="1"/>
          <p:nvPr>
            <p:ph idx="12" type="sldNum"/>
          </p:nvPr>
        </p:nvSpPr>
        <p:spPr>
          <a:xfrm>
            <a:off x="8595300" y="6440052"/>
            <a:ext cx="5487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CN"/>
              <a:t>‹#›</a:t>
            </a:fld>
          </a:p>
        </p:txBody>
      </p:sp>
      <p:sp>
        <p:nvSpPr>
          <p:cNvPr id="598" name="Shape 598"/>
          <p:cNvSpPr txBox="1"/>
          <p:nvPr>
            <p:ph idx="2" type="body"/>
          </p:nvPr>
        </p:nvSpPr>
        <p:spPr>
          <a:xfrm>
            <a:off x="4832400" y="2568798"/>
            <a:ext cx="3999900" cy="352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99" name="Shape 599"/>
          <p:cNvSpPr txBox="1"/>
          <p:nvPr>
            <p:ph idx="4" type="subTitle"/>
          </p:nvPr>
        </p:nvSpPr>
        <p:spPr>
          <a:xfrm>
            <a:off x="4832400" y="1495525"/>
            <a:ext cx="3999900" cy="10419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B.工具列 &gt; 刪除小數點</a:t>
            </a:r>
          </a:p>
        </p:txBody>
      </p:sp>
      <p:pic>
        <p:nvPicPr>
          <p:cNvPr id="600" name="Shape 6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139" y="2568800"/>
            <a:ext cx="8257718" cy="4289149"/>
          </a:xfrm>
          <a:prstGeom prst="rect">
            <a:avLst/>
          </a:prstGeom>
          <a:noFill/>
          <a:ln>
            <a:noFill/>
          </a:ln>
        </p:spPr>
      </p:pic>
      <p:sp>
        <p:nvSpPr>
          <p:cNvPr id="601" name="Shape 601"/>
          <p:cNvSpPr/>
          <p:nvPr/>
        </p:nvSpPr>
        <p:spPr>
          <a:xfrm>
            <a:off x="1179075" y="5213600"/>
            <a:ext cx="1191300" cy="10419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02" name="Shape 602"/>
          <p:cNvSpPr/>
          <p:nvPr/>
        </p:nvSpPr>
        <p:spPr>
          <a:xfrm>
            <a:off x="7303175" y="3176325"/>
            <a:ext cx="601800" cy="5766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03" name="Shape 603"/>
          <p:cNvSpPr/>
          <p:nvPr/>
        </p:nvSpPr>
        <p:spPr>
          <a:xfrm>
            <a:off x="2837850" y="5802850"/>
            <a:ext cx="732300" cy="637200"/>
          </a:xfrm>
          <a:prstGeom prst="wedgeEllipseCallout">
            <a:avLst>
              <a:gd fmla="val -108927" name="adj1"/>
              <a:gd fmla="val -7141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CN" sz="36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A</a:t>
            </a:r>
          </a:p>
        </p:txBody>
      </p:sp>
      <p:sp>
        <p:nvSpPr>
          <p:cNvPr id="604" name="Shape 604"/>
          <p:cNvSpPr/>
          <p:nvPr/>
        </p:nvSpPr>
        <p:spPr>
          <a:xfrm>
            <a:off x="6351050" y="3601075"/>
            <a:ext cx="732300" cy="637200"/>
          </a:xfrm>
          <a:prstGeom prst="wedgeEllipseCallout">
            <a:avLst>
              <a:gd fmla="val 89874" name="adj1"/>
              <a:gd fmla="val -46791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CN" sz="36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B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9" name="Shape 6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94900" y="1449024"/>
            <a:ext cx="5149100" cy="5408975"/>
          </a:xfrm>
          <a:prstGeom prst="rect">
            <a:avLst/>
          </a:prstGeom>
          <a:noFill/>
          <a:ln>
            <a:noFill/>
          </a:ln>
        </p:spPr>
      </p:pic>
      <p:sp>
        <p:nvSpPr>
          <p:cNvPr id="610" name="Shape 610"/>
          <p:cNvSpPr txBox="1"/>
          <p:nvPr>
            <p:ph type="title"/>
          </p:nvPr>
        </p:nvSpPr>
        <p:spPr>
          <a:xfrm>
            <a:off x="311700" y="685216"/>
            <a:ext cx="8520600" cy="8102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7. 格式為貨幣</a:t>
            </a:r>
          </a:p>
        </p:txBody>
      </p:sp>
      <p:sp>
        <p:nvSpPr>
          <p:cNvPr id="611" name="Shape 611"/>
          <p:cNvSpPr txBox="1"/>
          <p:nvPr>
            <p:ph idx="1" type="body"/>
          </p:nvPr>
        </p:nvSpPr>
        <p:spPr>
          <a:xfrm>
            <a:off x="311700" y="1639966"/>
            <a:ext cx="3999900" cy="4452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A.選取G10:G28</a:t>
            </a:r>
          </a:p>
          <a:p>
            <a:pPr lvl="0">
              <a:spcBef>
                <a:spcPts val="0"/>
              </a:spcBef>
              <a:buNone/>
            </a:pPr>
            <a:r>
              <a:rPr lang="zh-CN"/>
              <a:t>B.工具列 &gt; 格式為貨幣</a:t>
            </a:r>
          </a:p>
        </p:txBody>
      </p:sp>
      <p:sp>
        <p:nvSpPr>
          <p:cNvPr id="612" name="Shape 612"/>
          <p:cNvSpPr txBox="1"/>
          <p:nvPr>
            <p:ph idx="2" type="body"/>
          </p:nvPr>
        </p:nvSpPr>
        <p:spPr>
          <a:xfrm>
            <a:off x="4832400" y="1639966"/>
            <a:ext cx="3999900" cy="4452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13" name="Shape 613"/>
          <p:cNvSpPr txBox="1"/>
          <p:nvPr>
            <p:ph idx="12" type="sldNum"/>
          </p:nvPr>
        </p:nvSpPr>
        <p:spPr>
          <a:xfrm>
            <a:off x="8061900" y="6440052"/>
            <a:ext cx="5487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CN">
                <a:solidFill>
                  <a:srgbClr val="006600"/>
                </a:solidFill>
              </a:rPr>
              <a:t>‹#›</a:t>
            </a:fld>
          </a:p>
        </p:txBody>
      </p:sp>
      <p:sp>
        <p:nvSpPr>
          <p:cNvPr id="614" name="Shape 614"/>
          <p:cNvSpPr/>
          <p:nvPr/>
        </p:nvSpPr>
        <p:spPr>
          <a:xfrm>
            <a:off x="4454775" y="2819050"/>
            <a:ext cx="1142700" cy="39396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15" name="Shape 615"/>
          <p:cNvSpPr/>
          <p:nvPr/>
        </p:nvSpPr>
        <p:spPr>
          <a:xfrm>
            <a:off x="7609375" y="1687625"/>
            <a:ext cx="548700" cy="4959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16" name="Shape 616"/>
          <p:cNvSpPr/>
          <p:nvPr/>
        </p:nvSpPr>
        <p:spPr>
          <a:xfrm>
            <a:off x="6118175" y="5802850"/>
            <a:ext cx="732300" cy="637200"/>
          </a:xfrm>
          <a:prstGeom prst="wedgeEllipseCallout">
            <a:avLst>
              <a:gd fmla="val -96699" name="adj1"/>
              <a:gd fmla="val 23697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CN" sz="36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A</a:t>
            </a:r>
          </a:p>
        </p:txBody>
      </p:sp>
      <p:sp>
        <p:nvSpPr>
          <p:cNvPr id="617" name="Shape 617"/>
          <p:cNvSpPr/>
          <p:nvPr/>
        </p:nvSpPr>
        <p:spPr>
          <a:xfrm>
            <a:off x="6981625" y="2375625"/>
            <a:ext cx="732300" cy="637200"/>
          </a:xfrm>
          <a:prstGeom prst="wedgeEllipseCallout">
            <a:avLst>
              <a:gd fmla="val 55094" name="adj1"/>
              <a:gd fmla="val -84832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CN" sz="36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B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2" name="Shape 6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95748" y="2006607"/>
            <a:ext cx="4107675" cy="4759217"/>
          </a:xfrm>
          <a:prstGeom prst="rect">
            <a:avLst/>
          </a:prstGeom>
          <a:noFill/>
          <a:ln cap="flat" cmpd="sng" w="38100">
            <a:solidFill>
              <a:srgbClr val="006600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623" name="Shape 623"/>
          <p:cNvSpPr txBox="1"/>
          <p:nvPr>
            <p:ph type="title"/>
          </p:nvPr>
        </p:nvSpPr>
        <p:spPr>
          <a:xfrm>
            <a:off x="311700" y="685225"/>
            <a:ext cx="2800500" cy="810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CN"/>
              <a:t>實作</a:t>
            </a:r>
          </a:p>
          <a:p>
            <a:pPr lvl="0" rtl="0">
              <a:spcBef>
                <a:spcPts val="0"/>
              </a:spcBef>
              <a:buNone/>
            </a:pPr>
            <a:r>
              <a:rPr lang="zh-CN"/>
              <a:t>訂購單</a:t>
            </a:r>
          </a:p>
        </p:txBody>
      </p:sp>
      <p:sp>
        <p:nvSpPr>
          <p:cNvPr id="624" name="Shape 624"/>
          <p:cNvSpPr txBox="1"/>
          <p:nvPr>
            <p:ph idx="12" type="sldNum"/>
          </p:nvPr>
        </p:nvSpPr>
        <p:spPr>
          <a:xfrm>
            <a:off x="8595300" y="6440052"/>
            <a:ext cx="5487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CN">
                <a:solidFill>
                  <a:srgbClr val="274E13"/>
                </a:solidFill>
              </a:rPr>
              <a:t>‹#›</a:t>
            </a:fld>
          </a:p>
        </p:txBody>
      </p:sp>
      <p:sp>
        <p:nvSpPr>
          <p:cNvPr id="625" name="Shape 625"/>
          <p:cNvSpPr txBox="1"/>
          <p:nvPr>
            <p:ph idx="1" type="body"/>
          </p:nvPr>
        </p:nvSpPr>
        <p:spPr>
          <a:xfrm>
            <a:off x="3667025" y="685225"/>
            <a:ext cx="5165100" cy="5406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CN"/>
              <a:t>請試著照前面投影片的4-6步</a:t>
            </a:r>
            <a:br>
              <a:rPr lang="zh-CN"/>
            </a:br>
            <a:r>
              <a:rPr lang="zh-CN"/>
              <a:t>完成下圖的表格吧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Shape 630"/>
          <p:cNvSpPr txBox="1"/>
          <p:nvPr>
            <p:ph type="title"/>
          </p:nvPr>
        </p:nvSpPr>
        <p:spPr>
          <a:xfrm>
            <a:off x="265500" y="1534800"/>
            <a:ext cx="4045200" cy="20859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lnSpc>
                <a:spcPct val="150000"/>
              </a:lnSpc>
              <a:spcBef>
                <a:spcPts val="0"/>
              </a:spcBef>
              <a:buNone/>
            </a:pPr>
            <a:r>
              <a:rPr b="0" lang="zh-CN" sz="3200"/>
              <a:t>能夠自動計算的</a:t>
            </a:r>
          </a:p>
          <a:p>
            <a:pPr lvl="0">
              <a:spcBef>
                <a:spcPts val="0"/>
              </a:spcBef>
              <a:buNone/>
            </a:pPr>
            <a:r>
              <a:rPr lang="zh-CN"/>
              <a:t>訂購單</a:t>
            </a:r>
          </a:p>
        </p:txBody>
      </p:sp>
      <p:sp>
        <p:nvSpPr>
          <p:cNvPr id="631" name="Shape 631"/>
          <p:cNvSpPr txBox="1"/>
          <p:nvPr>
            <p:ph idx="2" type="body"/>
          </p:nvPr>
        </p:nvSpPr>
        <p:spPr>
          <a:xfrm>
            <a:off x="4939500" y="965600"/>
            <a:ext cx="3837000" cy="4926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32" name="Shape 632"/>
          <p:cNvSpPr txBox="1"/>
          <p:nvPr>
            <p:ph idx="12" type="sldNum"/>
          </p:nvPr>
        </p:nvSpPr>
        <p:spPr>
          <a:xfrm>
            <a:off x="8595300" y="6440052"/>
            <a:ext cx="5487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CN">
                <a:solidFill>
                  <a:schemeClr val="lt1"/>
                </a:solidFill>
              </a:rPr>
              <a:t>‹#›</a:t>
            </a:fld>
          </a:p>
        </p:txBody>
      </p:sp>
      <p:sp>
        <p:nvSpPr>
          <p:cNvPr id="633" name="Shape 633"/>
          <p:cNvSpPr txBox="1"/>
          <p:nvPr>
            <p:ph idx="1" type="subTitle"/>
          </p:nvPr>
        </p:nvSpPr>
        <p:spPr>
          <a:xfrm>
            <a:off x="265500" y="3692001"/>
            <a:ext cx="4045200" cy="1692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完成了！</a:t>
            </a:r>
          </a:p>
        </p:txBody>
      </p:sp>
      <p:pic>
        <p:nvPicPr>
          <p:cNvPr id="634" name="Shape 6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9500" y="1206239"/>
            <a:ext cx="3836999" cy="4445610"/>
          </a:xfrm>
          <a:prstGeom prst="rect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Shape 639"/>
          <p:cNvSpPr txBox="1"/>
          <p:nvPr>
            <p:ph type="title"/>
          </p:nvPr>
        </p:nvSpPr>
        <p:spPr>
          <a:xfrm>
            <a:off x="2431475" y="2869800"/>
            <a:ext cx="6388800" cy="1118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函式簡介</a:t>
            </a:r>
          </a:p>
        </p:txBody>
      </p:sp>
      <p:sp>
        <p:nvSpPr>
          <p:cNvPr id="640" name="Shape 640"/>
          <p:cNvSpPr txBox="1"/>
          <p:nvPr>
            <p:ph idx="1" type="subTitle"/>
          </p:nvPr>
        </p:nvSpPr>
        <p:spPr>
          <a:xfrm>
            <a:off x="2431475" y="1318375"/>
            <a:ext cx="6388800" cy="1425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Part 3</a:t>
            </a:r>
          </a:p>
        </p:txBody>
      </p:sp>
      <p:sp>
        <p:nvSpPr>
          <p:cNvPr id="641" name="Shape 641"/>
          <p:cNvSpPr txBox="1"/>
          <p:nvPr>
            <p:ph idx="12" type="sldNum"/>
          </p:nvPr>
        </p:nvSpPr>
        <p:spPr>
          <a:xfrm>
            <a:off x="8595300" y="6440052"/>
            <a:ext cx="5487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CN"/>
              <a:t>‹#›</a:t>
            </a:fld>
          </a:p>
        </p:txBody>
      </p:sp>
      <p:sp>
        <p:nvSpPr>
          <p:cNvPr id="642" name="Shape 642"/>
          <p:cNvSpPr txBox="1"/>
          <p:nvPr>
            <p:ph idx="2" type="subTitle"/>
          </p:nvPr>
        </p:nvSpPr>
        <p:spPr>
          <a:xfrm>
            <a:off x="2431475" y="3988200"/>
            <a:ext cx="6388800" cy="1425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Shape 647"/>
          <p:cNvSpPr txBox="1"/>
          <p:nvPr>
            <p:ph type="title"/>
          </p:nvPr>
        </p:nvSpPr>
        <p:spPr>
          <a:xfrm>
            <a:off x="311700" y="685216"/>
            <a:ext cx="8520600" cy="8102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CN"/>
              <a:t>函式是什麼？</a:t>
            </a:r>
          </a:p>
        </p:txBody>
      </p:sp>
      <p:sp>
        <p:nvSpPr>
          <p:cNvPr id="648" name="Shape 648"/>
          <p:cNvSpPr txBox="1"/>
          <p:nvPr>
            <p:ph idx="12" type="sldNum"/>
          </p:nvPr>
        </p:nvSpPr>
        <p:spPr>
          <a:xfrm>
            <a:off x="8595300" y="6440052"/>
            <a:ext cx="5487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CN"/>
              <a:t>‹#›</a:t>
            </a:fld>
          </a:p>
        </p:txBody>
      </p:sp>
      <p:sp>
        <p:nvSpPr>
          <p:cNvPr id="649" name="Shape 649"/>
          <p:cNvSpPr txBox="1"/>
          <p:nvPr>
            <p:ph idx="1" type="body"/>
          </p:nvPr>
        </p:nvSpPr>
        <p:spPr>
          <a:xfrm>
            <a:off x="311700" y="1639833"/>
            <a:ext cx="8520600" cy="4452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CN" sz="3600"/>
              <a:t>=</a:t>
            </a:r>
            <a:r>
              <a:rPr lang="zh-CN" sz="3600">
                <a:solidFill>
                  <a:srgbClr val="FF0000"/>
                </a:solidFill>
              </a:rPr>
              <a:t>SUM(</a:t>
            </a:r>
            <a:r>
              <a:rPr lang="zh-CN" sz="3600">
                <a:solidFill>
                  <a:schemeClr val="dk1"/>
                </a:solidFill>
              </a:rPr>
              <a:t>A2:A5</a:t>
            </a:r>
            <a:r>
              <a:rPr lang="zh-CN" sz="3600">
                <a:solidFill>
                  <a:srgbClr val="FF0000"/>
                </a:solidFill>
              </a:rPr>
              <a:t>)</a:t>
            </a:r>
          </a:p>
          <a:p>
            <a:pPr indent="-228600" lvl="0" marL="457200" rtl="0">
              <a:spcBef>
                <a:spcPts val="0"/>
              </a:spcBef>
            </a:pPr>
            <a:r>
              <a:rPr lang="zh-CN"/>
              <a:t>預先定義的一組計算公式。我們可以用函式來進行複雜且大量的計算，省去手動建構公式的麻煩</a:t>
            </a:r>
          </a:p>
          <a:p>
            <a:pPr indent="-228600" lvl="0" marL="457200" rtl="0">
              <a:spcBef>
                <a:spcPts val="0"/>
              </a:spcBef>
            </a:pPr>
            <a:r>
              <a:rPr lang="zh-CN"/>
              <a:t>以 </a:t>
            </a:r>
            <a:r>
              <a:rPr lang="zh-CN">
                <a:solidFill>
                  <a:srgbClr val="FF0000"/>
                </a:solidFill>
              </a:rPr>
              <a:t>英文名字(</a:t>
            </a:r>
            <a:r>
              <a:rPr lang="zh-CN">
                <a:solidFill>
                  <a:schemeClr val="dk1"/>
                </a:solidFill>
              </a:rPr>
              <a:t>參數1,參數2</a:t>
            </a:r>
            <a:r>
              <a:rPr lang="zh-CN">
                <a:solidFill>
                  <a:srgbClr val="FF0000"/>
                </a:solidFill>
              </a:rPr>
              <a:t>)</a:t>
            </a:r>
            <a:r>
              <a:rPr lang="zh-CN"/>
              <a:t> 來顯示</a:t>
            </a:r>
          </a:p>
          <a:p>
            <a:pPr indent="-228600" lvl="0" marL="457200" rtl="0">
              <a:spcBef>
                <a:spcPts val="0"/>
              </a:spcBef>
            </a:pPr>
            <a:r>
              <a:rPr lang="zh-CN"/>
              <a:t>函式用法都很特別，需要參考三種資訊：</a:t>
            </a:r>
          </a:p>
          <a:p>
            <a:pPr indent="-228600" lvl="1" marL="914400" rtl="0">
              <a:spcBef>
                <a:spcPts val="0"/>
              </a:spcBef>
            </a:pPr>
            <a:r>
              <a:rPr b="1" lang="zh-CN"/>
              <a:t>語法</a:t>
            </a:r>
            <a:r>
              <a:rPr lang="zh-CN"/>
              <a:t>：SUM(number_1; number_2; ... number_30)</a:t>
            </a:r>
          </a:p>
          <a:p>
            <a:pPr indent="-228600" lvl="1" marL="914400" rtl="0">
              <a:spcBef>
                <a:spcPts val="0"/>
              </a:spcBef>
            </a:pPr>
            <a:r>
              <a:rPr b="1" lang="zh-CN"/>
              <a:t>描述</a:t>
            </a:r>
            <a:r>
              <a:rPr lang="zh-CN"/>
              <a:t>：將某一儲存格範圍中的所有數字相加。</a:t>
            </a:r>
          </a:p>
          <a:p>
            <a:pPr indent="-228600" lvl="1" marL="914400">
              <a:spcBef>
                <a:spcPts val="0"/>
              </a:spcBef>
            </a:pPr>
            <a:r>
              <a:rPr b="1" lang="zh-CN"/>
              <a:t>範例</a:t>
            </a:r>
            <a:r>
              <a:rPr lang="zh-CN"/>
              <a:t>：=SUM(A2:A5) 將儲存格範圍A2:A5的數字加總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4" name="Shape 654"/>
          <p:cNvPicPr preferRelativeResize="0"/>
          <p:nvPr/>
        </p:nvPicPr>
        <p:blipFill rotWithShape="1">
          <a:blip r:embed="rId3">
            <a:alphaModFix/>
          </a:blip>
          <a:srcRect b="0" l="0" r="53135" t="0"/>
          <a:stretch/>
        </p:blipFill>
        <p:spPr>
          <a:xfrm>
            <a:off x="6017429" y="1639825"/>
            <a:ext cx="3126574" cy="5218175"/>
          </a:xfrm>
          <a:prstGeom prst="rect">
            <a:avLst/>
          </a:prstGeom>
          <a:noFill/>
          <a:ln>
            <a:noFill/>
          </a:ln>
        </p:spPr>
      </p:pic>
      <p:sp>
        <p:nvSpPr>
          <p:cNvPr id="655" name="Shape 655"/>
          <p:cNvSpPr txBox="1"/>
          <p:nvPr>
            <p:ph type="title"/>
          </p:nvPr>
        </p:nvSpPr>
        <p:spPr>
          <a:xfrm>
            <a:off x="311700" y="685216"/>
            <a:ext cx="8520600" cy="8102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函式分類</a:t>
            </a:r>
          </a:p>
        </p:txBody>
      </p:sp>
      <p:sp>
        <p:nvSpPr>
          <p:cNvPr id="656" name="Shape 656"/>
          <p:cNvSpPr txBox="1"/>
          <p:nvPr>
            <p:ph idx="1" type="body"/>
          </p:nvPr>
        </p:nvSpPr>
        <p:spPr>
          <a:xfrm>
            <a:off x="311700" y="1639975"/>
            <a:ext cx="2678400" cy="4452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AutoNum type="arabicPeriod"/>
            </a:pPr>
            <a:r>
              <a:rPr lang="zh-CN"/>
              <a:t>資料庫</a:t>
            </a:r>
            <a:r>
              <a:rPr lang="zh-CN" sz="2000"/>
              <a:t>:資料集合的處理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Clr>
                <a:srgbClr val="FF0000"/>
              </a:buClr>
              <a:buAutoNum type="arabicPeriod"/>
            </a:pPr>
            <a:r>
              <a:rPr lang="zh-CN">
                <a:solidFill>
                  <a:srgbClr val="FF0000"/>
                </a:solidFill>
              </a:rPr>
              <a:t>日期和時間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AutoNum type="arabicPeriod"/>
            </a:pPr>
            <a:r>
              <a:rPr lang="zh-CN"/>
              <a:t>財務</a:t>
            </a:r>
            <a:r>
              <a:rPr lang="zh-CN" sz="2000"/>
              <a:t>:會計相關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AutoNum type="arabicPeriod"/>
            </a:pPr>
            <a:r>
              <a:rPr lang="zh-CN"/>
              <a:t>資訊</a:t>
            </a:r>
            <a:r>
              <a:rPr lang="zh-CN" sz="2000"/>
              <a:t>:電腦資訊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Clr>
                <a:srgbClr val="FF0000"/>
              </a:buClr>
              <a:buAutoNum type="arabicPeriod"/>
            </a:pPr>
            <a:r>
              <a:rPr lang="zh-CN">
                <a:solidFill>
                  <a:srgbClr val="FF0000"/>
                </a:solidFill>
              </a:rPr>
              <a:t>邏輯</a:t>
            </a:r>
            <a:r>
              <a:rPr lang="zh-CN" sz="2000">
                <a:solidFill>
                  <a:srgbClr val="000000"/>
                </a:solidFill>
              </a:rPr>
              <a:t>:條件判斷</a:t>
            </a:r>
          </a:p>
          <a:p>
            <a:pPr indent="-228600" lvl="0" marL="457200">
              <a:lnSpc>
                <a:spcPct val="150000"/>
              </a:lnSpc>
              <a:spcBef>
                <a:spcPts val="0"/>
              </a:spcBef>
              <a:buClr>
                <a:srgbClr val="FF0000"/>
              </a:buClr>
              <a:buAutoNum type="arabicPeriod"/>
            </a:pPr>
            <a:r>
              <a:rPr lang="zh-CN">
                <a:solidFill>
                  <a:srgbClr val="FF0000"/>
                </a:solidFill>
              </a:rPr>
              <a:t>數學</a:t>
            </a:r>
          </a:p>
        </p:txBody>
      </p:sp>
      <p:sp>
        <p:nvSpPr>
          <p:cNvPr id="657" name="Shape 657"/>
          <p:cNvSpPr txBox="1"/>
          <p:nvPr>
            <p:ph idx="12" type="sldNum"/>
          </p:nvPr>
        </p:nvSpPr>
        <p:spPr>
          <a:xfrm>
            <a:off x="8595300" y="6440052"/>
            <a:ext cx="5487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CN">
                <a:solidFill>
                  <a:srgbClr val="FFFFFF"/>
                </a:solidFill>
              </a:rPr>
              <a:t>‹#›</a:t>
            </a:fld>
          </a:p>
        </p:txBody>
      </p:sp>
      <p:sp>
        <p:nvSpPr>
          <p:cNvPr id="658" name="Shape 658"/>
          <p:cNvSpPr txBox="1"/>
          <p:nvPr>
            <p:ph idx="2" type="body"/>
          </p:nvPr>
        </p:nvSpPr>
        <p:spPr>
          <a:xfrm>
            <a:off x="3338936" y="1639975"/>
            <a:ext cx="2678400" cy="4452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>
              <a:lnSpc>
                <a:spcPct val="150000"/>
              </a:lnSpc>
              <a:spcBef>
                <a:spcPts val="0"/>
              </a:spcBef>
              <a:buAutoNum type="arabicPeriod" startAt="7"/>
            </a:pPr>
            <a:r>
              <a:rPr lang="zh-CN"/>
              <a:t>陣列</a:t>
            </a:r>
            <a:r>
              <a:rPr lang="zh-CN" sz="2000"/>
              <a:t>:矩陣處理</a:t>
            </a:r>
          </a:p>
          <a:p>
            <a:pPr indent="-228600" lvl="0" marL="457200">
              <a:lnSpc>
                <a:spcPct val="150000"/>
              </a:lnSpc>
              <a:spcBef>
                <a:spcPts val="0"/>
              </a:spcBef>
              <a:buClr>
                <a:srgbClr val="FF0000"/>
              </a:buClr>
              <a:buAutoNum type="arabicPeriod" startAt="7"/>
            </a:pPr>
            <a:r>
              <a:rPr lang="zh-CN">
                <a:solidFill>
                  <a:srgbClr val="FF0000"/>
                </a:solidFill>
              </a:rPr>
              <a:t>統計</a:t>
            </a:r>
          </a:p>
          <a:p>
            <a:pPr indent="-228600" lvl="0" marL="457200">
              <a:lnSpc>
                <a:spcPct val="150000"/>
              </a:lnSpc>
              <a:spcBef>
                <a:spcPts val="0"/>
              </a:spcBef>
              <a:buAutoNum type="arabicPeriod" startAt="7"/>
            </a:pPr>
            <a:r>
              <a:rPr lang="zh-CN"/>
              <a:t>試算表</a:t>
            </a:r>
          </a:p>
          <a:p>
            <a:pPr indent="-228600" lvl="0" marL="457200">
              <a:lnSpc>
                <a:spcPct val="150000"/>
              </a:lnSpc>
              <a:spcBef>
                <a:spcPts val="0"/>
              </a:spcBef>
              <a:buAutoNum type="arabicPeriod" startAt="7"/>
            </a:pPr>
            <a:r>
              <a:rPr lang="zh-CN"/>
              <a:t>文字</a:t>
            </a:r>
          </a:p>
          <a:p>
            <a:pPr indent="-228600" lvl="0" marL="457200">
              <a:lnSpc>
                <a:spcPct val="150000"/>
              </a:lnSpc>
              <a:spcBef>
                <a:spcPts val="0"/>
              </a:spcBef>
              <a:buAutoNum type="arabicPeriod" startAt="7"/>
            </a:pPr>
            <a:r>
              <a:rPr lang="zh-CN"/>
              <a:t>附加元件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 txBox="1"/>
          <p:nvPr>
            <p:ph type="title"/>
          </p:nvPr>
        </p:nvSpPr>
        <p:spPr>
          <a:xfrm>
            <a:off x="311700" y="685216"/>
            <a:ext cx="8520600" cy="8102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Num Lock</a:t>
            </a:r>
          </a:p>
        </p:txBody>
      </p:sp>
      <p:sp>
        <p:nvSpPr>
          <p:cNvPr id="218" name="Shape 218"/>
          <p:cNvSpPr txBox="1"/>
          <p:nvPr>
            <p:ph idx="1" type="body"/>
          </p:nvPr>
        </p:nvSpPr>
        <p:spPr>
          <a:xfrm>
            <a:off x="311700" y="1639966"/>
            <a:ext cx="3999900" cy="4452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9" name="Shape 219"/>
          <p:cNvSpPr txBox="1"/>
          <p:nvPr>
            <p:ph idx="12" type="sldNum"/>
          </p:nvPr>
        </p:nvSpPr>
        <p:spPr>
          <a:xfrm>
            <a:off x="8595300" y="6440052"/>
            <a:ext cx="5487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CN">
                <a:solidFill>
                  <a:srgbClr val="FFFFFF"/>
                </a:solidFill>
              </a:rPr>
              <a:t>‹#›</a:t>
            </a:fld>
          </a:p>
        </p:txBody>
      </p:sp>
      <p:sp>
        <p:nvSpPr>
          <p:cNvPr id="220" name="Shape 220"/>
          <p:cNvSpPr txBox="1"/>
          <p:nvPr>
            <p:ph idx="2" type="body"/>
          </p:nvPr>
        </p:nvSpPr>
        <p:spPr>
          <a:xfrm>
            <a:off x="4832400" y="1639966"/>
            <a:ext cx="3999900" cy="44520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indent="-228600" lvl="0" marL="457200" rtl="0">
              <a:lnSpc>
                <a:spcPct val="150000"/>
              </a:lnSpc>
              <a:spcBef>
                <a:spcPts val="0"/>
              </a:spcBef>
            </a:pPr>
            <a:r>
              <a:rPr lang="zh-CN"/>
              <a:t>Num Lock燈亮的時候，右邊數字鍵盤才能打數字</a:t>
            </a:r>
          </a:p>
          <a:p>
            <a:pPr indent="-228600" lvl="0" marL="457200">
              <a:lnSpc>
                <a:spcPct val="150000"/>
              </a:lnSpc>
              <a:spcBef>
                <a:spcPts val="0"/>
              </a:spcBef>
            </a:pPr>
            <a:r>
              <a:rPr lang="zh-CN"/>
              <a:t>可以按Num Lock按鍵來切換</a:t>
            </a:r>
          </a:p>
        </p:txBody>
      </p:sp>
      <p:pic>
        <p:nvPicPr>
          <p:cNvPr id="221" name="Shape 221"/>
          <p:cNvPicPr preferRelativeResize="0"/>
          <p:nvPr/>
        </p:nvPicPr>
        <p:blipFill rotWithShape="1">
          <a:blip r:embed="rId3">
            <a:alphaModFix/>
          </a:blip>
          <a:srcRect b="0" l="69406" r="0" t="0"/>
          <a:stretch/>
        </p:blipFill>
        <p:spPr>
          <a:xfrm>
            <a:off x="-16993" y="1682025"/>
            <a:ext cx="4657294" cy="5175924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Shape 222"/>
          <p:cNvSpPr/>
          <p:nvPr/>
        </p:nvSpPr>
        <p:spPr>
          <a:xfrm>
            <a:off x="2262850" y="2254225"/>
            <a:ext cx="506400" cy="683400"/>
          </a:xfrm>
          <a:prstGeom prst="roundRect">
            <a:avLst>
              <a:gd fmla="val 8883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3" name="Shape 223"/>
          <p:cNvSpPr/>
          <p:nvPr/>
        </p:nvSpPr>
        <p:spPr>
          <a:xfrm>
            <a:off x="1756450" y="3028350"/>
            <a:ext cx="655200" cy="683400"/>
          </a:xfrm>
          <a:prstGeom prst="roundRect">
            <a:avLst>
              <a:gd fmla="val 8883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4" name="Shape 224"/>
          <p:cNvSpPr/>
          <p:nvPr/>
        </p:nvSpPr>
        <p:spPr>
          <a:xfrm>
            <a:off x="119350" y="4776800"/>
            <a:ext cx="2292300" cy="1119600"/>
          </a:xfrm>
          <a:prstGeom prst="wedgeRoundRectCallout">
            <a:avLst>
              <a:gd fmla="val 27922" name="adj1"/>
              <a:gd fmla="val -132708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CN" sz="30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切換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zh-CN" sz="30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Num Lock燈</a:t>
            </a:r>
          </a:p>
        </p:txBody>
      </p:sp>
      <p:sp>
        <p:nvSpPr>
          <p:cNvPr id="225" name="Shape 225"/>
          <p:cNvSpPr/>
          <p:nvPr/>
        </p:nvSpPr>
        <p:spPr>
          <a:xfrm>
            <a:off x="933100" y="609975"/>
            <a:ext cx="1994700" cy="1119600"/>
          </a:xfrm>
          <a:prstGeom prst="wedgeRoundRectCallout">
            <a:avLst>
              <a:gd fmla="val 26117" name="adj1"/>
              <a:gd fmla="val 85589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CN" sz="30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有亮才能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zh-CN" sz="30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打數字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Shape 663"/>
          <p:cNvSpPr txBox="1"/>
          <p:nvPr>
            <p:ph type="title"/>
          </p:nvPr>
        </p:nvSpPr>
        <p:spPr>
          <a:xfrm>
            <a:off x="311700" y="685216"/>
            <a:ext cx="8520600" cy="8102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常用函式: 數學</a:t>
            </a:r>
            <a:r>
              <a:rPr b="0" lang="zh-CN"/>
              <a:t> (1/2)</a:t>
            </a:r>
          </a:p>
        </p:txBody>
      </p:sp>
      <p:sp>
        <p:nvSpPr>
          <p:cNvPr id="664" name="Shape 664"/>
          <p:cNvSpPr txBox="1"/>
          <p:nvPr>
            <p:ph idx="1" type="body"/>
          </p:nvPr>
        </p:nvSpPr>
        <p:spPr>
          <a:xfrm>
            <a:off x="311700" y="1639833"/>
            <a:ext cx="8520600" cy="4452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b="1" lang="zh-CN">
                <a:solidFill>
                  <a:srgbClr val="FF0000"/>
                </a:solidFill>
              </a:rPr>
              <a:t>ABS(</a:t>
            </a:r>
            <a:r>
              <a:rPr b="1" lang="zh-CN">
                <a:solidFill>
                  <a:schemeClr val="dk1"/>
                </a:solidFill>
              </a:rPr>
              <a:t>儲存格</a:t>
            </a:r>
            <a:r>
              <a:rPr b="1" lang="zh-CN">
                <a:solidFill>
                  <a:srgbClr val="FF0000"/>
                </a:solidFill>
              </a:rPr>
              <a:t>)</a:t>
            </a:r>
            <a:br>
              <a:rPr lang="zh-CN"/>
            </a:br>
            <a:r>
              <a:rPr lang="zh-CN"/>
              <a:t>將數值轉換成絕對值 (也就是沒有負號的數值)</a:t>
            </a:r>
          </a:p>
          <a:p>
            <a:pPr indent="-228600" lvl="0" marL="457200" rtl="0">
              <a:spcBef>
                <a:spcPts val="0"/>
              </a:spcBef>
            </a:pPr>
            <a:r>
              <a:rPr b="1" lang="zh-CN">
                <a:solidFill>
                  <a:srgbClr val="FF0000"/>
                </a:solidFill>
              </a:rPr>
              <a:t>ROUND(</a:t>
            </a:r>
            <a:r>
              <a:rPr b="1" lang="zh-CN">
                <a:solidFill>
                  <a:schemeClr val="dk1"/>
                </a:solidFill>
              </a:rPr>
              <a:t>儲存格,數字N</a:t>
            </a:r>
            <a:r>
              <a:rPr b="1" lang="zh-CN">
                <a:solidFill>
                  <a:srgbClr val="FF0000"/>
                </a:solidFill>
              </a:rPr>
              <a:t>)</a:t>
            </a:r>
            <a:br>
              <a:rPr lang="zh-CN"/>
            </a:br>
            <a:r>
              <a:rPr lang="zh-CN"/>
              <a:t>將數值四捨五入到第N位數</a:t>
            </a:r>
          </a:p>
          <a:p>
            <a:pPr indent="-228600" lvl="0" marL="457200">
              <a:spcBef>
                <a:spcPts val="0"/>
              </a:spcBef>
            </a:pPr>
            <a:r>
              <a:rPr b="1" lang="zh-CN">
                <a:solidFill>
                  <a:srgbClr val="FF0000"/>
                </a:solidFill>
              </a:rPr>
              <a:t>INT(</a:t>
            </a:r>
            <a:r>
              <a:rPr b="1" lang="zh-CN">
                <a:solidFill>
                  <a:schemeClr val="dk1"/>
                </a:solidFill>
              </a:rPr>
              <a:t>儲存格</a:t>
            </a:r>
            <a:r>
              <a:rPr b="1" lang="zh-CN">
                <a:solidFill>
                  <a:srgbClr val="FF0000"/>
                </a:solidFill>
              </a:rPr>
              <a:t>)</a:t>
            </a:r>
            <a:br>
              <a:rPr lang="zh-CN"/>
            </a:br>
            <a:r>
              <a:rPr lang="zh-CN"/>
              <a:t>將數值的小數位數，無條件捨去，留下整數部份</a:t>
            </a:r>
          </a:p>
        </p:txBody>
      </p:sp>
      <p:sp>
        <p:nvSpPr>
          <p:cNvPr id="665" name="Shape 665"/>
          <p:cNvSpPr txBox="1"/>
          <p:nvPr>
            <p:ph idx="12" type="sldNum"/>
          </p:nvPr>
        </p:nvSpPr>
        <p:spPr>
          <a:xfrm>
            <a:off x="8595300" y="6440052"/>
            <a:ext cx="5487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C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Shape 670"/>
          <p:cNvSpPr txBox="1"/>
          <p:nvPr>
            <p:ph type="title"/>
          </p:nvPr>
        </p:nvSpPr>
        <p:spPr>
          <a:xfrm>
            <a:off x="311700" y="685216"/>
            <a:ext cx="8520600" cy="8102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CN"/>
              <a:t>常用函式: 數學</a:t>
            </a:r>
            <a:r>
              <a:rPr b="0" lang="zh-CN"/>
              <a:t> (2/2)</a:t>
            </a:r>
          </a:p>
        </p:txBody>
      </p:sp>
      <p:sp>
        <p:nvSpPr>
          <p:cNvPr id="671" name="Shape 671"/>
          <p:cNvSpPr txBox="1"/>
          <p:nvPr>
            <p:ph idx="1" type="body"/>
          </p:nvPr>
        </p:nvSpPr>
        <p:spPr>
          <a:xfrm>
            <a:off x="311700" y="1639833"/>
            <a:ext cx="8520600" cy="4452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b="1" lang="zh-CN">
                <a:solidFill>
                  <a:srgbClr val="FF0000"/>
                </a:solidFill>
              </a:rPr>
              <a:t>MOD(</a:t>
            </a:r>
            <a:r>
              <a:rPr b="1" lang="zh-CN">
                <a:solidFill>
                  <a:schemeClr val="dk1"/>
                </a:solidFill>
              </a:rPr>
              <a:t>被除數,除數</a:t>
            </a:r>
            <a:r>
              <a:rPr b="1" lang="zh-CN">
                <a:solidFill>
                  <a:srgbClr val="FF0000"/>
                </a:solidFill>
              </a:rPr>
              <a:t>)</a:t>
            </a:r>
            <a:br>
              <a:rPr lang="zh-CN"/>
            </a:br>
            <a:r>
              <a:rPr lang="zh-CN"/>
              <a:t>求得兩數值相除後的餘數，如果除數為0，將傳回錯誤訊息</a:t>
            </a:r>
          </a:p>
          <a:p>
            <a:pPr indent="-228600" lvl="0" marL="457200" rtl="0">
              <a:spcBef>
                <a:spcPts val="0"/>
              </a:spcBef>
            </a:pPr>
            <a:r>
              <a:rPr b="1" lang="zh-CN">
                <a:solidFill>
                  <a:srgbClr val="FF0000"/>
                </a:solidFill>
              </a:rPr>
              <a:t>SQRT(</a:t>
            </a:r>
            <a:r>
              <a:rPr b="1" lang="zh-CN">
                <a:solidFill>
                  <a:schemeClr val="dk1"/>
                </a:solidFill>
              </a:rPr>
              <a:t>儲存格</a:t>
            </a:r>
            <a:r>
              <a:rPr b="1" lang="zh-CN">
                <a:solidFill>
                  <a:srgbClr val="FF0000"/>
                </a:solidFill>
              </a:rPr>
              <a:t>)</a:t>
            </a:r>
            <a:br>
              <a:rPr lang="zh-CN"/>
            </a:br>
            <a:r>
              <a:rPr lang="zh-CN"/>
              <a:t>傳回「平方根」值</a:t>
            </a:r>
          </a:p>
        </p:txBody>
      </p:sp>
      <p:sp>
        <p:nvSpPr>
          <p:cNvPr id="672" name="Shape 672"/>
          <p:cNvSpPr txBox="1"/>
          <p:nvPr>
            <p:ph idx="12" type="sldNum"/>
          </p:nvPr>
        </p:nvSpPr>
        <p:spPr>
          <a:xfrm>
            <a:off x="8595300" y="6440052"/>
            <a:ext cx="5487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C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Shape 677"/>
          <p:cNvSpPr txBox="1"/>
          <p:nvPr>
            <p:ph type="title"/>
          </p:nvPr>
        </p:nvSpPr>
        <p:spPr>
          <a:xfrm>
            <a:off x="311700" y="685216"/>
            <a:ext cx="8520600" cy="8102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常用函式: 日期</a:t>
            </a:r>
          </a:p>
        </p:txBody>
      </p:sp>
      <p:sp>
        <p:nvSpPr>
          <p:cNvPr id="678" name="Shape 678"/>
          <p:cNvSpPr txBox="1"/>
          <p:nvPr>
            <p:ph idx="1" type="body"/>
          </p:nvPr>
        </p:nvSpPr>
        <p:spPr>
          <a:xfrm>
            <a:off x="311700" y="1441358"/>
            <a:ext cx="8520600" cy="4452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b="1" lang="zh-CN">
                <a:solidFill>
                  <a:srgbClr val="FF0000"/>
                </a:solidFill>
              </a:rPr>
              <a:t>NOW()</a:t>
            </a:r>
            <a:br>
              <a:rPr lang="zh-CN"/>
            </a:br>
            <a:r>
              <a:rPr lang="zh-CN"/>
              <a:t>顯示目前電腦系統的日期與時間</a:t>
            </a:r>
          </a:p>
          <a:p>
            <a:pPr indent="-228600" lvl="0" marL="457200" rtl="0">
              <a:spcBef>
                <a:spcPts val="0"/>
              </a:spcBef>
            </a:pPr>
            <a:r>
              <a:rPr b="1" lang="zh-CN">
                <a:solidFill>
                  <a:srgbClr val="FF0000"/>
                </a:solidFill>
              </a:rPr>
              <a:t>TODAY()</a:t>
            </a:r>
            <a:br>
              <a:rPr lang="zh-CN"/>
            </a:br>
            <a:r>
              <a:rPr lang="zh-CN"/>
              <a:t>顯示今天的日期</a:t>
            </a:r>
          </a:p>
          <a:p>
            <a:pPr indent="-228600" lvl="0" marL="457200" rtl="0">
              <a:spcBef>
                <a:spcPts val="0"/>
              </a:spcBef>
            </a:pPr>
            <a:r>
              <a:rPr b="1" lang="zh-CN">
                <a:solidFill>
                  <a:srgbClr val="FF0000"/>
                </a:solidFill>
              </a:rPr>
              <a:t>DAY(</a:t>
            </a:r>
            <a:r>
              <a:rPr b="1" lang="zh-CN">
                <a:solidFill>
                  <a:schemeClr val="dk1"/>
                </a:solidFill>
              </a:rPr>
              <a:t>儲存格</a:t>
            </a:r>
            <a:r>
              <a:rPr b="1" lang="zh-CN">
                <a:solidFill>
                  <a:srgbClr val="FF0000"/>
                </a:solidFill>
              </a:rPr>
              <a:t>)</a:t>
            </a:r>
            <a:br>
              <a:rPr lang="zh-CN"/>
            </a:br>
            <a:r>
              <a:rPr lang="zh-CN"/>
              <a:t>擷取日期資料中，年月日裡面的"日數" 數值</a:t>
            </a:r>
          </a:p>
          <a:p>
            <a:pPr indent="-228600" lvl="0" marL="457200" rtl="0">
              <a:spcBef>
                <a:spcPts val="0"/>
              </a:spcBef>
            </a:pPr>
            <a:r>
              <a:rPr b="1" lang="zh-CN">
                <a:solidFill>
                  <a:srgbClr val="FF0000"/>
                </a:solidFill>
              </a:rPr>
              <a:t>MONTH(</a:t>
            </a:r>
            <a:r>
              <a:rPr b="1" lang="zh-CN">
                <a:solidFill>
                  <a:schemeClr val="dk1"/>
                </a:solidFill>
              </a:rPr>
              <a:t>儲存格</a:t>
            </a:r>
            <a:r>
              <a:rPr b="1" lang="zh-CN">
                <a:solidFill>
                  <a:srgbClr val="FF0000"/>
                </a:solidFill>
              </a:rPr>
              <a:t>)</a:t>
            </a:r>
            <a:br>
              <a:rPr lang="zh-CN"/>
            </a:br>
            <a:r>
              <a:rPr lang="zh-CN"/>
              <a:t>擷取日期資料中，年月日裡面的"月份" 數值</a:t>
            </a:r>
          </a:p>
          <a:p>
            <a:pPr indent="-228600" lvl="0" marL="457200">
              <a:spcBef>
                <a:spcPts val="0"/>
              </a:spcBef>
            </a:pPr>
            <a:r>
              <a:rPr b="1" lang="zh-CN">
                <a:solidFill>
                  <a:srgbClr val="FF0000"/>
                </a:solidFill>
              </a:rPr>
              <a:t>YEAR(</a:t>
            </a:r>
            <a:r>
              <a:rPr b="1" lang="zh-CN">
                <a:solidFill>
                  <a:schemeClr val="dk1"/>
                </a:solidFill>
              </a:rPr>
              <a:t>儲存格</a:t>
            </a:r>
            <a:r>
              <a:rPr b="1" lang="zh-CN">
                <a:solidFill>
                  <a:srgbClr val="FF0000"/>
                </a:solidFill>
              </a:rPr>
              <a:t>)</a:t>
            </a:r>
            <a:br>
              <a:rPr lang="zh-CN"/>
            </a:br>
            <a:r>
              <a:rPr lang="zh-CN"/>
              <a:t>擷取日期資料中，年月日裡面的"年份" 數值</a:t>
            </a:r>
          </a:p>
        </p:txBody>
      </p:sp>
      <p:sp>
        <p:nvSpPr>
          <p:cNvPr id="679" name="Shape 679"/>
          <p:cNvSpPr txBox="1"/>
          <p:nvPr>
            <p:ph idx="12" type="sldNum"/>
          </p:nvPr>
        </p:nvSpPr>
        <p:spPr>
          <a:xfrm>
            <a:off x="8595300" y="6440052"/>
            <a:ext cx="5487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CN"/>
              <a:t>‹#›</a:t>
            </a:fld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Shape 684"/>
          <p:cNvSpPr txBox="1"/>
          <p:nvPr>
            <p:ph type="title"/>
          </p:nvPr>
        </p:nvSpPr>
        <p:spPr>
          <a:xfrm>
            <a:off x="311700" y="685216"/>
            <a:ext cx="8520600" cy="8102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CN"/>
              <a:t>常用函式: 統計</a:t>
            </a:r>
            <a:r>
              <a:rPr b="0" lang="zh-CN"/>
              <a:t> (1/2)</a:t>
            </a:r>
          </a:p>
        </p:txBody>
      </p:sp>
      <p:sp>
        <p:nvSpPr>
          <p:cNvPr id="685" name="Shape 685"/>
          <p:cNvSpPr txBox="1"/>
          <p:nvPr>
            <p:ph idx="1" type="body"/>
          </p:nvPr>
        </p:nvSpPr>
        <p:spPr>
          <a:xfrm>
            <a:off x="311700" y="1441358"/>
            <a:ext cx="8520600" cy="4452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b="1" lang="zh-CN">
                <a:solidFill>
                  <a:srgbClr val="FF0000"/>
                </a:solidFill>
              </a:rPr>
              <a:t>AVERAGE(</a:t>
            </a:r>
            <a:r>
              <a:rPr b="1" lang="zh-CN">
                <a:solidFill>
                  <a:schemeClr val="dk1"/>
                </a:solidFill>
              </a:rPr>
              <a:t>儲存格1:儲存格2</a:t>
            </a:r>
            <a:r>
              <a:rPr b="1" lang="zh-CN">
                <a:solidFill>
                  <a:srgbClr val="FF0000"/>
                </a:solidFill>
              </a:rPr>
              <a:t>)</a:t>
            </a:r>
            <a:br>
              <a:rPr lang="zh-CN"/>
            </a:br>
            <a:r>
              <a:rPr lang="zh-CN"/>
              <a:t>計算儲存格範圍的平均值</a:t>
            </a:r>
          </a:p>
          <a:p>
            <a:pPr indent="-228600" lvl="0" marL="457200" rtl="0">
              <a:spcBef>
                <a:spcPts val="0"/>
              </a:spcBef>
            </a:pPr>
            <a:r>
              <a:rPr b="1" lang="zh-CN">
                <a:solidFill>
                  <a:srgbClr val="FF0000"/>
                </a:solidFill>
              </a:rPr>
              <a:t>RANK(</a:t>
            </a:r>
            <a:r>
              <a:rPr b="1" lang="zh-CN">
                <a:solidFill>
                  <a:schemeClr val="dk1"/>
                </a:solidFill>
              </a:rPr>
              <a:t>目標儲存格,參考儲存格範圍</a:t>
            </a:r>
            <a:r>
              <a:rPr b="1" lang="zh-CN">
                <a:solidFill>
                  <a:srgbClr val="FF0000"/>
                </a:solidFill>
              </a:rPr>
              <a:t>)</a:t>
            </a:r>
            <a:br>
              <a:rPr lang="zh-CN"/>
            </a:br>
            <a:r>
              <a:rPr lang="zh-CN"/>
              <a:t>數字傳回在某數列中的順序</a:t>
            </a:r>
          </a:p>
          <a:p>
            <a:pPr indent="-228600" lvl="0" marL="457200" rtl="0">
              <a:spcBef>
                <a:spcPts val="0"/>
              </a:spcBef>
            </a:pPr>
            <a:r>
              <a:rPr b="1" lang="zh-CN">
                <a:solidFill>
                  <a:srgbClr val="FF0000"/>
                </a:solidFill>
              </a:rPr>
              <a:t>MAX(</a:t>
            </a:r>
            <a:r>
              <a:rPr b="1" lang="zh-CN">
                <a:solidFill>
                  <a:schemeClr val="dk1"/>
                </a:solidFill>
              </a:rPr>
              <a:t>儲存格1:儲存格2</a:t>
            </a:r>
            <a:r>
              <a:rPr b="1" lang="zh-CN">
                <a:solidFill>
                  <a:srgbClr val="FF0000"/>
                </a:solidFill>
              </a:rPr>
              <a:t>)</a:t>
            </a:r>
            <a:br>
              <a:rPr lang="zh-CN"/>
            </a:br>
            <a:r>
              <a:rPr lang="zh-CN"/>
              <a:t>求得某儲存格範圍的最大值</a:t>
            </a:r>
          </a:p>
          <a:p>
            <a:pPr indent="-228600" lvl="0" marL="457200" rtl="0">
              <a:spcBef>
                <a:spcPts val="0"/>
              </a:spcBef>
            </a:pPr>
            <a:r>
              <a:rPr b="1" lang="zh-CN">
                <a:solidFill>
                  <a:srgbClr val="FF0000"/>
                </a:solidFill>
              </a:rPr>
              <a:t>MIX(</a:t>
            </a:r>
            <a:r>
              <a:rPr b="1" lang="zh-CN">
                <a:solidFill>
                  <a:schemeClr val="dk1"/>
                </a:solidFill>
              </a:rPr>
              <a:t>儲存格1:儲存格2</a:t>
            </a:r>
            <a:r>
              <a:rPr b="1" lang="zh-CN">
                <a:solidFill>
                  <a:srgbClr val="FF0000"/>
                </a:solidFill>
              </a:rPr>
              <a:t>)</a:t>
            </a:r>
            <a:br>
              <a:rPr lang="zh-CN"/>
            </a:br>
            <a:r>
              <a:rPr lang="zh-CN"/>
              <a:t>求得某儲存格範圍的最小值</a:t>
            </a:r>
          </a:p>
        </p:txBody>
      </p:sp>
      <p:sp>
        <p:nvSpPr>
          <p:cNvPr id="686" name="Shape 686"/>
          <p:cNvSpPr txBox="1"/>
          <p:nvPr>
            <p:ph idx="12" type="sldNum"/>
          </p:nvPr>
        </p:nvSpPr>
        <p:spPr>
          <a:xfrm>
            <a:off x="8595300" y="6440052"/>
            <a:ext cx="5487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CN"/>
              <a:t>‹#›</a:t>
            </a:fld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Shape 691"/>
          <p:cNvSpPr txBox="1"/>
          <p:nvPr>
            <p:ph type="title"/>
          </p:nvPr>
        </p:nvSpPr>
        <p:spPr>
          <a:xfrm>
            <a:off x="311700" y="685216"/>
            <a:ext cx="8520600" cy="8102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CN"/>
              <a:t>常用函式: 統計</a:t>
            </a:r>
            <a:r>
              <a:rPr b="0" lang="zh-CN"/>
              <a:t> (2/2)</a:t>
            </a:r>
          </a:p>
        </p:txBody>
      </p:sp>
      <p:sp>
        <p:nvSpPr>
          <p:cNvPr id="692" name="Shape 692"/>
          <p:cNvSpPr txBox="1"/>
          <p:nvPr>
            <p:ph idx="1" type="body"/>
          </p:nvPr>
        </p:nvSpPr>
        <p:spPr>
          <a:xfrm>
            <a:off x="311700" y="1441358"/>
            <a:ext cx="8520600" cy="4452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b="1" lang="zh-CN">
                <a:solidFill>
                  <a:srgbClr val="FF0000"/>
                </a:solidFill>
              </a:rPr>
              <a:t>COUNT(</a:t>
            </a:r>
            <a:r>
              <a:rPr b="1" lang="zh-CN">
                <a:solidFill>
                  <a:schemeClr val="dk1"/>
                </a:solidFill>
              </a:rPr>
              <a:t>儲存格1:儲存格2</a:t>
            </a:r>
            <a:r>
              <a:rPr b="1" lang="zh-CN">
                <a:solidFill>
                  <a:srgbClr val="FF0000"/>
                </a:solidFill>
              </a:rPr>
              <a:t>)</a:t>
            </a:r>
            <a:br>
              <a:rPr lang="zh-CN"/>
            </a:br>
            <a:r>
              <a:rPr lang="zh-CN"/>
              <a:t>求得某儲存格範圍中，包含數字的儲存格數目</a:t>
            </a:r>
          </a:p>
          <a:p>
            <a:pPr indent="-228600" lvl="0" marL="457200" rtl="0">
              <a:spcBef>
                <a:spcPts val="0"/>
              </a:spcBef>
            </a:pPr>
            <a:r>
              <a:rPr b="1" lang="zh-CN">
                <a:solidFill>
                  <a:srgbClr val="FF0000"/>
                </a:solidFill>
              </a:rPr>
              <a:t>LARGE(</a:t>
            </a:r>
            <a:r>
              <a:rPr b="1" lang="zh-CN">
                <a:solidFill>
                  <a:schemeClr val="dk1"/>
                </a:solidFill>
              </a:rPr>
              <a:t>儲存格1:儲存格2,N</a:t>
            </a:r>
            <a:r>
              <a:rPr b="1" lang="zh-CN">
                <a:solidFill>
                  <a:srgbClr val="FF0000"/>
                </a:solidFill>
              </a:rPr>
              <a:t>)</a:t>
            </a:r>
            <a:br>
              <a:rPr lang="zh-CN"/>
            </a:br>
            <a:r>
              <a:rPr lang="zh-CN"/>
              <a:t>求得某儲存格範圍第N大的數值</a:t>
            </a:r>
          </a:p>
          <a:p>
            <a:pPr indent="-228600" lvl="0" marL="457200" rtl="0">
              <a:spcBef>
                <a:spcPts val="0"/>
              </a:spcBef>
            </a:pPr>
            <a:r>
              <a:rPr b="1" lang="zh-CN">
                <a:solidFill>
                  <a:srgbClr val="FF0000"/>
                </a:solidFill>
              </a:rPr>
              <a:t>SMALL(</a:t>
            </a:r>
            <a:r>
              <a:rPr b="1" lang="zh-CN">
                <a:solidFill>
                  <a:schemeClr val="dk1"/>
                </a:solidFill>
              </a:rPr>
              <a:t>儲存格1:儲存格2,N</a:t>
            </a:r>
            <a:r>
              <a:rPr b="1" lang="zh-CN">
                <a:solidFill>
                  <a:srgbClr val="FF0000"/>
                </a:solidFill>
              </a:rPr>
              <a:t>)</a:t>
            </a:r>
            <a:br>
              <a:rPr lang="zh-CN"/>
            </a:br>
            <a:r>
              <a:rPr lang="zh-CN"/>
              <a:t>求得某儲存格範圍第N小的數值</a:t>
            </a:r>
          </a:p>
        </p:txBody>
      </p:sp>
      <p:sp>
        <p:nvSpPr>
          <p:cNvPr id="693" name="Shape 693"/>
          <p:cNvSpPr txBox="1"/>
          <p:nvPr>
            <p:ph idx="12" type="sldNum"/>
          </p:nvPr>
        </p:nvSpPr>
        <p:spPr>
          <a:xfrm>
            <a:off x="8595300" y="6440052"/>
            <a:ext cx="5487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CN"/>
              <a:t>‹#›</a:t>
            </a:fld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8" name="Shape 698"/>
          <p:cNvPicPr preferRelativeResize="0"/>
          <p:nvPr/>
        </p:nvPicPr>
        <p:blipFill rotWithShape="1">
          <a:blip r:embed="rId3">
            <a:alphaModFix/>
          </a:blip>
          <a:srcRect b="23669" l="0" r="0" t="0"/>
          <a:stretch/>
        </p:blipFill>
        <p:spPr>
          <a:xfrm>
            <a:off x="0" y="3094000"/>
            <a:ext cx="9143999" cy="3763999"/>
          </a:xfrm>
          <a:prstGeom prst="rect">
            <a:avLst/>
          </a:prstGeom>
          <a:noFill/>
          <a:ln>
            <a:noFill/>
          </a:ln>
        </p:spPr>
      </p:pic>
      <p:sp>
        <p:nvSpPr>
          <p:cNvPr id="699" name="Shape 699"/>
          <p:cNvSpPr txBox="1"/>
          <p:nvPr>
            <p:ph type="title"/>
          </p:nvPr>
        </p:nvSpPr>
        <p:spPr>
          <a:xfrm>
            <a:off x="311700" y="685216"/>
            <a:ext cx="8520600" cy="8102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查詢函式</a:t>
            </a:r>
          </a:p>
        </p:txBody>
      </p:sp>
      <p:sp>
        <p:nvSpPr>
          <p:cNvPr id="700" name="Shape 700"/>
          <p:cNvSpPr txBox="1"/>
          <p:nvPr>
            <p:ph idx="1" type="body"/>
          </p:nvPr>
        </p:nvSpPr>
        <p:spPr>
          <a:xfrm>
            <a:off x="311700" y="1639833"/>
            <a:ext cx="8520600" cy="4452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zh-CN"/>
              <a:t>課程網頁 </a:t>
            </a:r>
            <a:r>
              <a:rPr lang="zh-CN" u="sng">
                <a:solidFill>
                  <a:schemeClr val="hlink"/>
                </a:solidFill>
                <a:hlinkClick r:id="rId4"/>
              </a:rPr>
              <a:t>http://j.mp/nou104calc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01" name="Shape 701"/>
          <p:cNvSpPr txBox="1"/>
          <p:nvPr>
            <p:ph idx="12" type="sldNum"/>
          </p:nvPr>
        </p:nvSpPr>
        <p:spPr>
          <a:xfrm>
            <a:off x="8214300" y="6440052"/>
            <a:ext cx="5487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CN">
                <a:solidFill>
                  <a:srgbClr val="006600"/>
                </a:solidFill>
              </a:rPr>
              <a:t>‹#›</a:t>
            </a:fld>
          </a:p>
        </p:txBody>
      </p:sp>
      <p:sp>
        <p:nvSpPr>
          <p:cNvPr id="702" name="Shape 702"/>
          <p:cNvSpPr txBox="1"/>
          <p:nvPr/>
        </p:nvSpPr>
        <p:spPr>
          <a:xfrm>
            <a:off x="3642400" y="2312475"/>
            <a:ext cx="2838600" cy="81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zh-CN" sz="3600" u="sng">
                <a:solidFill>
                  <a:srgbClr val="1155CC"/>
                </a:solidFill>
                <a:latin typeface="Microsoft JhengHei"/>
                <a:ea typeface="Microsoft JhengHei"/>
                <a:cs typeface="Microsoft JhengHei"/>
                <a:sym typeface="Microsoft JhengHei"/>
                <a:hlinkClick r:id="rId5"/>
              </a:rPr>
              <a:t>函式查詢</a:t>
            </a:r>
          </a:p>
        </p:txBody>
      </p:sp>
      <p:pic>
        <p:nvPicPr>
          <p:cNvPr id="703" name="Shape 70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89675" y="2341262"/>
            <a:ext cx="752725" cy="752725"/>
          </a:xfrm>
          <a:prstGeom prst="rect">
            <a:avLst/>
          </a:prstGeom>
          <a:noFill/>
          <a:ln>
            <a:noFill/>
          </a:ln>
        </p:spPr>
      </p:pic>
      <p:sp>
        <p:nvSpPr>
          <p:cNvPr id="704" name="Shape 704"/>
          <p:cNvSpPr/>
          <p:nvPr/>
        </p:nvSpPr>
        <p:spPr>
          <a:xfrm>
            <a:off x="641250" y="3773675"/>
            <a:ext cx="400800" cy="375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05" name="Shape 705"/>
          <p:cNvSpPr/>
          <p:nvPr/>
        </p:nvSpPr>
        <p:spPr>
          <a:xfrm>
            <a:off x="506325" y="2924700"/>
            <a:ext cx="1428900" cy="637200"/>
          </a:xfrm>
          <a:prstGeom prst="wedgeRoundRectCallout">
            <a:avLst>
              <a:gd fmla="val -24312" name="adj1"/>
              <a:gd fmla="val 89109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CN" sz="36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搜尋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Shape 710"/>
          <p:cNvSpPr txBox="1"/>
          <p:nvPr>
            <p:ph type="title"/>
          </p:nvPr>
        </p:nvSpPr>
        <p:spPr>
          <a:xfrm>
            <a:off x="2431475" y="2869800"/>
            <a:ext cx="6388800" cy="1118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成績單：函式</a:t>
            </a:r>
          </a:p>
        </p:txBody>
      </p:sp>
      <p:sp>
        <p:nvSpPr>
          <p:cNvPr id="711" name="Shape 711"/>
          <p:cNvSpPr txBox="1"/>
          <p:nvPr>
            <p:ph idx="12" type="sldNum"/>
          </p:nvPr>
        </p:nvSpPr>
        <p:spPr>
          <a:xfrm>
            <a:off x="8595300" y="6440052"/>
            <a:ext cx="5487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CN"/>
              <a:t>‹#›</a:t>
            </a:fld>
          </a:p>
        </p:txBody>
      </p:sp>
      <p:sp>
        <p:nvSpPr>
          <p:cNvPr id="712" name="Shape 712"/>
          <p:cNvSpPr txBox="1"/>
          <p:nvPr>
            <p:ph idx="1" type="subTitle"/>
          </p:nvPr>
        </p:nvSpPr>
        <p:spPr>
          <a:xfrm>
            <a:off x="2431475" y="1318375"/>
            <a:ext cx="6388800" cy="1425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Part 4-1</a:t>
            </a:r>
          </a:p>
        </p:txBody>
      </p:sp>
      <p:sp>
        <p:nvSpPr>
          <p:cNvPr id="713" name="Shape 713"/>
          <p:cNvSpPr txBox="1"/>
          <p:nvPr>
            <p:ph idx="2" type="subTitle"/>
          </p:nvPr>
        </p:nvSpPr>
        <p:spPr>
          <a:xfrm>
            <a:off x="2431475" y="3988200"/>
            <a:ext cx="3127500" cy="1425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1. 填入資料</a:t>
            </a:r>
          </a:p>
          <a:p>
            <a:pPr lvl="0">
              <a:spcBef>
                <a:spcPts val="0"/>
              </a:spcBef>
              <a:buNone/>
            </a:pPr>
            <a:r>
              <a:rPr lang="zh-CN"/>
              <a:t>2. 計算總分</a:t>
            </a:r>
          </a:p>
          <a:p>
            <a:pPr lvl="0">
              <a:spcBef>
                <a:spcPts val="0"/>
              </a:spcBef>
              <a:spcAft>
                <a:spcPts val="1000"/>
              </a:spcAft>
              <a:buNone/>
            </a:pPr>
            <a:r>
              <a:rPr lang="zh-CN"/>
              <a:t>3. 複製公式</a:t>
            </a:r>
          </a:p>
          <a:p>
            <a:pPr lvl="0">
              <a:spcBef>
                <a:spcPts val="0"/>
              </a:spcBef>
              <a:buNone/>
            </a:pPr>
            <a:r>
              <a:rPr lang="zh-CN">
                <a:solidFill>
                  <a:schemeClr val="lt1"/>
                </a:solidFill>
              </a:rPr>
              <a:t>4. 計算名次</a:t>
            </a:r>
          </a:p>
          <a:p>
            <a:pPr lvl="0">
              <a:spcBef>
                <a:spcPts val="0"/>
              </a:spcBef>
              <a:buNone/>
            </a:pPr>
            <a:r>
              <a:rPr lang="zh-CN">
                <a:solidFill>
                  <a:schemeClr val="lt1"/>
                </a:solidFill>
              </a:rPr>
              <a:t>5. 複製公式</a:t>
            </a:r>
          </a:p>
        </p:txBody>
      </p:sp>
      <p:sp>
        <p:nvSpPr>
          <p:cNvPr id="714" name="Shape 714"/>
          <p:cNvSpPr/>
          <p:nvPr/>
        </p:nvSpPr>
        <p:spPr>
          <a:xfrm rot="1135064">
            <a:off x="4212901" y="1363044"/>
            <a:ext cx="2825943" cy="947765"/>
          </a:xfrm>
          <a:prstGeom prst="wedgeRoundRectCallout">
            <a:avLst>
              <a:gd fmla="val -27619" name="adj1"/>
              <a:gd fmla="val 94735" name="adj2"/>
              <a:gd fmla="val 0" name="adj3"/>
            </a:avLst>
          </a:prstGeom>
          <a:solidFill>
            <a:srgbClr val="FFFF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CN" sz="2500"/>
              <a:t>不是落點分析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zh-CN" sz="2500"/>
              <a:t>是「</a:t>
            </a:r>
            <a:r>
              <a:rPr b="1" lang="zh-CN" sz="2500">
                <a:solidFill>
                  <a:srgbClr val="FF0000"/>
                </a:solidFill>
              </a:rPr>
              <a:t>弱點分析</a:t>
            </a:r>
            <a:r>
              <a:rPr lang="zh-CN" sz="2500"/>
              <a:t>」</a:t>
            </a:r>
          </a:p>
        </p:txBody>
      </p:sp>
      <p:sp>
        <p:nvSpPr>
          <p:cNvPr id="715" name="Shape 715"/>
          <p:cNvSpPr txBox="1"/>
          <p:nvPr>
            <p:ph idx="2" type="subTitle"/>
          </p:nvPr>
        </p:nvSpPr>
        <p:spPr>
          <a:xfrm>
            <a:off x="5510100" y="3988200"/>
            <a:ext cx="3127500" cy="1425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6. 計算最高分數</a:t>
            </a:r>
          </a:p>
          <a:p>
            <a:pPr lvl="0">
              <a:spcBef>
                <a:spcPts val="0"/>
              </a:spcBef>
              <a:buNone/>
            </a:pPr>
            <a:r>
              <a:rPr lang="zh-CN"/>
              <a:t>7. 計算平均分數</a:t>
            </a:r>
          </a:p>
          <a:p>
            <a:pPr lvl="0">
              <a:spcBef>
                <a:spcPts val="0"/>
              </a:spcBef>
              <a:buNone/>
            </a:pPr>
            <a:r>
              <a:rPr lang="zh-CN"/>
              <a:t>8. 計算最低分數</a:t>
            </a:r>
          </a:p>
          <a:p>
            <a:pPr lvl="0">
              <a:spcBef>
                <a:spcPts val="0"/>
              </a:spcBef>
              <a:buNone/>
            </a:pPr>
            <a:r>
              <a:rPr lang="zh-CN"/>
              <a:t>9. 複製公式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0" name="Shape 7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87650" y="2461802"/>
            <a:ext cx="5034500" cy="3705372"/>
          </a:xfrm>
          <a:prstGeom prst="rect">
            <a:avLst/>
          </a:prstGeom>
          <a:noFill/>
          <a:ln>
            <a:noFill/>
          </a:ln>
        </p:spPr>
      </p:pic>
      <p:sp>
        <p:nvSpPr>
          <p:cNvPr id="721" name="Shape 721"/>
          <p:cNvSpPr txBox="1"/>
          <p:nvPr>
            <p:ph type="title"/>
          </p:nvPr>
        </p:nvSpPr>
        <p:spPr>
          <a:xfrm>
            <a:off x="311700" y="685216"/>
            <a:ext cx="8520600" cy="8102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CN"/>
              <a:t>開啟檔案</a:t>
            </a:r>
          </a:p>
        </p:txBody>
      </p:sp>
      <p:sp>
        <p:nvSpPr>
          <p:cNvPr id="722" name="Shape 722"/>
          <p:cNvSpPr txBox="1"/>
          <p:nvPr>
            <p:ph idx="1" type="body"/>
          </p:nvPr>
        </p:nvSpPr>
        <p:spPr>
          <a:xfrm>
            <a:off x="311700" y="2568798"/>
            <a:ext cx="3999900" cy="352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23" name="Shape 723"/>
          <p:cNvSpPr txBox="1"/>
          <p:nvPr>
            <p:ph idx="12" type="sldNum"/>
          </p:nvPr>
        </p:nvSpPr>
        <p:spPr>
          <a:xfrm>
            <a:off x="8595300" y="6440052"/>
            <a:ext cx="5487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CN">
                <a:solidFill>
                  <a:srgbClr val="FFFFFF"/>
                </a:solidFill>
              </a:rPr>
              <a:t>‹#›</a:t>
            </a:fld>
          </a:p>
        </p:txBody>
      </p:sp>
      <p:sp>
        <p:nvSpPr>
          <p:cNvPr id="724" name="Shape 724"/>
          <p:cNvSpPr txBox="1"/>
          <p:nvPr>
            <p:ph idx="3" type="subTitle"/>
          </p:nvPr>
        </p:nvSpPr>
        <p:spPr>
          <a:xfrm>
            <a:off x="311700" y="1495525"/>
            <a:ext cx="3999900" cy="10419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CN"/>
              <a:t>按下「開啟」</a:t>
            </a:r>
          </a:p>
        </p:txBody>
      </p:sp>
      <p:sp>
        <p:nvSpPr>
          <p:cNvPr id="725" name="Shape 725"/>
          <p:cNvSpPr txBox="1"/>
          <p:nvPr>
            <p:ph idx="4" type="subTitle"/>
          </p:nvPr>
        </p:nvSpPr>
        <p:spPr>
          <a:xfrm>
            <a:off x="4033000" y="1495525"/>
            <a:ext cx="4930800" cy="10419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CN"/>
              <a:t>選擇桌面的</a:t>
            </a:r>
          </a:p>
          <a:p>
            <a:pPr lvl="0" rtl="0">
              <a:spcBef>
                <a:spcPts val="0"/>
              </a:spcBef>
              <a:buNone/>
            </a:pPr>
            <a:r>
              <a:rPr lang="zh-CN"/>
              <a:t>「成績單.ods」</a:t>
            </a:r>
          </a:p>
        </p:txBody>
      </p:sp>
      <p:pic>
        <p:nvPicPr>
          <p:cNvPr id="726" name="Shape 726"/>
          <p:cNvPicPr preferRelativeResize="0"/>
          <p:nvPr/>
        </p:nvPicPr>
        <p:blipFill rotWithShape="1">
          <a:blip r:embed="rId4">
            <a:alphaModFix/>
          </a:blip>
          <a:srcRect b="0" l="0" r="14821" t="0"/>
          <a:stretch/>
        </p:blipFill>
        <p:spPr>
          <a:xfrm>
            <a:off x="311700" y="2603175"/>
            <a:ext cx="3407075" cy="3454450"/>
          </a:xfrm>
          <a:prstGeom prst="rect">
            <a:avLst/>
          </a:prstGeom>
          <a:noFill/>
          <a:ln>
            <a:noFill/>
          </a:ln>
        </p:spPr>
      </p:pic>
      <p:sp>
        <p:nvSpPr>
          <p:cNvPr id="727" name="Shape 727"/>
          <p:cNvSpPr/>
          <p:nvPr/>
        </p:nvSpPr>
        <p:spPr>
          <a:xfrm>
            <a:off x="1432775" y="3606075"/>
            <a:ext cx="676200" cy="7407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28" name="Shape 728"/>
          <p:cNvSpPr/>
          <p:nvPr/>
        </p:nvSpPr>
        <p:spPr>
          <a:xfrm>
            <a:off x="6179250" y="3366750"/>
            <a:ext cx="817800" cy="375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29" name="Shape 729"/>
          <p:cNvSpPr/>
          <p:nvPr/>
        </p:nvSpPr>
        <p:spPr>
          <a:xfrm>
            <a:off x="7048225" y="5727975"/>
            <a:ext cx="817800" cy="375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30" name="Shape 730"/>
          <p:cNvSpPr/>
          <p:nvPr/>
        </p:nvSpPr>
        <p:spPr>
          <a:xfrm>
            <a:off x="7048225" y="2729550"/>
            <a:ext cx="732300" cy="637200"/>
          </a:xfrm>
          <a:prstGeom prst="wedgeEllipseCallout">
            <a:avLst>
              <a:gd fmla="val -55199" name="adj1"/>
              <a:gd fmla="val 55979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CN" sz="36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A</a:t>
            </a:r>
          </a:p>
        </p:txBody>
      </p:sp>
      <p:sp>
        <p:nvSpPr>
          <p:cNvPr id="731" name="Shape 731"/>
          <p:cNvSpPr/>
          <p:nvPr/>
        </p:nvSpPr>
        <p:spPr>
          <a:xfrm>
            <a:off x="7466775" y="4851025"/>
            <a:ext cx="732300" cy="637200"/>
          </a:xfrm>
          <a:prstGeom prst="wedgeEllipseCallout">
            <a:avLst>
              <a:gd fmla="val -26622" name="adj1"/>
              <a:gd fmla="val 81360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CN" sz="36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B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Shape 736"/>
          <p:cNvSpPr txBox="1"/>
          <p:nvPr>
            <p:ph type="title"/>
          </p:nvPr>
        </p:nvSpPr>
        <p:spPr>
          <a:xfrm>
            <a:off x="311700" y="685216"/>
            <a:ext cx="8520600" cy="8102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1. 填入資料</a:t>
            </a:r>
          </a:p>
        </p:txBody>
      </p:sp>
      <p:sp>
        <p:nvSpPr>
          <p:cNvPr id="737" name="Shape 737"/>
          <p:cNvSpPr txBox="1"/>
          <p:nvPr>
            <p:ph idx="1" type="body"/>
          </p:nvPr>
        </p:nvSpPr>
        <p:spPr>
          <a:xfrm>
            <a:off x="311700" y="2568798"/>
            <a:ext cx="8520600" cy="352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38" name="Shape 738"/>
          <p:cNvSpPr txBox="1"/>
          <p:nvPr>
            <p:ph idx="12" type="sldNum"/>
          </p:nvPr>
        </p:nvSpPr>
        <p:spPr>
          <a:xfrm>
            <a:off x="8595300" y="6440052"/>
            <a:ext cx="5487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CN"/>
              <a:t>‹#›</a:t>
            </a:fld>
          </a:p>
        </p:txBody>
      </p:sp>
      <p:sp>
        <p:nvSpPr>
          <p:cNvPr id="739" name="Shape 739"/>
          <p:cNvSpPr txBox="1"/>
          <p:nvPr>
            <p:ph idx="2" type="subTitle"/>
          </p:nvPr>
        </p:nvSpPr>
        <p:spPr>
          <a:xfrm>
            <a:off x="311700" y="1495525"/>
            <a:ext cx="8520600" cy="10419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請在列21輸入您或兒女的名字，</a:t>
            </a:r>
          </a:p>
          <a:p>
            <a:pPr lvl="0">
              <a:spcBef>
                <a:spcPts val="0"/>
              </a:spcBef>
              <a:buNone/>
            </a:pPr>
            <a:r>
              <a:rPr lang="zh-CN"/>
              <a:t>以及各科成績(最高100分)</a:t>
            </a:r>
          </a:p>
        </p:txBody>
      </p:sp>
      <p:pic>
        <p:nvPicPr>
          <p:cNvPr id="740" name="Shape 7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812" y="2568800"/>
            <a:ext cx="8158382" cy="4289149"/>
          </a:xfrm>
          <a:prstGeom prst="rect">
            <a:avLst/>
          </a:prstGeom>
          <a:noFill/>
          <a:ln>
            <a:noFill/>
          </a:ln>
        </p:spPr>
      </p:pic>
      <p:sp>
        <p:nvSpPr>
          <p:cNvPr id="741" name="Shape 741"/>
          <p:cNvSpPr/>
          <p:nvPr/>
        </p:nvSpPr>
        <p:spPr>
          <a:xfrm>
            <a:off x="492825" y="5516825"/>
            <a:ext cx="7367700" cy="3585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Shape 746"/>
          <p:cNvSpPr txBox="1"/>
          <p:nvPr>
            <p:ph type="title"/>
          </p:nvPr>
        </p:nvSpPr>
        <p:spPr>
          <a:xfrm>
            <a:off x="311700" y="685216"/>
            <a:ext cx="8520600" cy="8102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2. 計算總分</a:t>
            </a:r>
          </a:p>
        </p:txBody>
      </p:sp>
      <p:sp>
        <p:nvSpPr>
          <p:cNvPr id="747" name="Shape 747"/>
          <p:cNvSpPr txBox="1"/>
          <p:nvPr>
            <p:ph idx="1" type="body"/>
          </p:nvPr>
        </p:nvSpPr>
        <p:spPr>
          <a:xfrm>
            <a:off x="311700" y="2568798"/>
            <a:ext cx="3999900" cy="352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48" name="Shape 748"/>
          <p:cNvSpPr txBox="1"/>
          <p:nvPr>
            <p:ph idx="2" type="body"/>
          </p:nvPr>
        </p:nvSpPr>
        <p:spPr>
          <a:xfrm>
            <a:off x="4832400" y="2568798"/>
            <a:ext cx="3999900" cy="352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49" name="Shape 749"/>
          <p:cNvSpPr txBox="1"/>
          <p:nvPr>
            <p:ph idx="12" type="sldNum"/>
          </p:nvPr>
        </p:nvSpPr>
        <p:spPr>
          <a:xfrm>
            <a:off x="8595300" y="6440052"/>
            <a:ext cx="5487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CN"/>
              <a:t>‹#›</a:t>
            </a:fld>
          </a:p>
        </p:txBody>
      </p:sp>
      <p:sp>
        <p:nvSpPr>
          <p:cNvPr id="750" name="Shape 750"/>
          <p:cNvSpPr txBox="1"/>
          <p:nvPr>
            <p:ph idx="3" type="subTitle"/>
          </p:nvPr>
        </p:nvSpPr>
        <p:spPr>
          <a:xfrm>
            <a:off x="311700" y="1495525"/>
            <a:ext cx="3999900" cy="10419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A.選取儲存格G2</a:t>
            </a:r>
          </a:p>
          <a:p>
            <a:pPr lvl="0">
              <a:spcBef>
                <a:spcPts val="0"/>
              </a:spcBef>
              <a:buNone/>
            </a:pPr>
            <a:r>
              <a:rPr lang="zh-CN"/>
              <a:t>B.∑小計</a:t>
            </a:r>
          </a:p>
        </p:txBody>
      </p:sp>
      <p:sp>
        <p:nvSpPr>
          <p:cNvPr id="751" name="Shape 751"/>
          <p:cNvSpPr txBox="1"/>
          <p:nvPr>
            <p:ph idx="4" type="subTitle"/>
          </p:nvPr>
        </p:nvSpPr>
        <p:spPr>
          <a:xfrm>
            <a:off x="4832400" y="1495525"/>
            <a:ext cx="3999900" cy="10419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C.接受</a:t>
            </a:r>
          </a:p>
        </p:txBody>
      </p:sp>
      <p:pic>
        <p:nvPicPr>
          <p:cNvPr id="752" name="Shape 7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2350" y="2568787"/>
            <a:ext cx="3838575" cy="3743325"/>
          </a:xfrm>
          <a:prstGeom prst="rect">
            <a:avLst/>
          </a:prstGeom>
          <a:noFill/>
          <a:ln>
            <a:noFill/>
          </a:ln>
        </p:spPr>
      </p:pic>
      <p:sp>
        <p:nvSpPr>
          <p:cNvPr id="753" name="Shape 753"/>
          <p:cNvSpPr/>
          <p:nvPr/>
        </p:nvSpPr>
        <p:spPr>
          <a:xfrm>
            <a:off x="2852025" y="4479450"/>
            <a:ext cx="1276800" cy="4179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54" name="Shape 754"/>
          <p:cNvSpPr/>
          <p:nvPr/>
        </p:nvSpPr>
        <p:spPr>
          <a:xfrm>
            <a:off x="1968725" y="3814500"/>
            <a:ext cx="482700" cy="4179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755" name="Shape 7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2399" y="2568799"/>
            <a:ext cx="3999900" cy="3740398"/>
          </a:xfrm>
          <a:prstGeom prst="rect">
            <a:avLst/>
          </a:prstGeom>
          <a:noFill/>
          <a:ln>
            <a:noFill/>
          </a:ln>
        </p:spPr>
      </p:pic>
      <p:sp>
        <p:nvSpPr>
          <p:cNvPr id="756" name="Shape 756"/>
          <p:cNvSpPr/>
          <p:nvPr/>
        </p:nvSpPr>
        <p:spPr>
          <a:xfrm>
            <a:off x="6591000" y="3754950"/>
            <a:ext cx="482700" cy="4179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57" name="Shape 757"/>
          <p:cNvSpPr/>
          <p:nvPr/>
        </p:nvSpPr>
        <p:spPr>
          <a:xfrm>
            <a:off x="3634125" y="3535650"/>
            <a:ext cx="732300" cy="637200"/>
          </a:xfrm>
          <a:prstGeom prst="wedgeEllipseCallout">
            <a:avLst>
              <a:gd fmla="val -33965" name="adj1"/>
              <a:gd fmla="val 105371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CN" sz="36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A</a:t>
            </a:r>
          </a:p>
        </p:txBody>
      </p:sp>
      <p:sp>
        <p:nvSpPr>
          <p:cNvPr id="758" name="Shape 758"/>
          <p:cNvSpPr/>
          <p:nvPr/>
        </p:nvSpPr>
        <p:spPr>
          <a:xfrm>
            <a:off x="1629325" y="2940175"/>
            <a:ext cx="732300" cy="637200"/>
          </a:xfrm>
          <a:prstGeom prst="wedgeEllipseCallout">
            <a:avLst>
              <a:gd fmla="val 29735" name="adj1"/>
              <a:gd fmla="val 99141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CN" sz="36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B</a:t>
            </a:r>
          </a:p>
        </p:txBody>
      </p:sp>
      <p:sp>
        <p:nvSpPr>
          <p:cNvPr id="759" name="Shape 759"/>
          <p:cNvSpPr/>
          <p:nvPr/>
        </p:nvSpPr>
        <p:spPr>
          <a:xfrm>
            <a:off x="6591000" y="2940175"/>
            <a:ext cx="732300" cy="637200"/>
          </a:xfrm>
          <a:prstGeom prst="wedgeEllipseCallout">
            <a:avLst>
              <a:gd fmla="val -20316" name="adj1"/>
              <a:gd fmla="val 80450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CN" sz="36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C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 txBox="1"/>
          <p:nvPr>
            <p:ph type="title"/>
          </p:nvPr>
        </p:nvSpPr>
        <p:spPr>
          <a:xfrm>
            <a:off x="311700" y="685216"/>
            <a:ext cx="8520600" cy="8102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授課大綱</a:t>
            </a:r>
          </a:p>
        </p:txBody>
      </p:sp>
      <p:sp>
        <p:nvSpPr>
          <p:cNvPr id="231" name="Shape 231"/>
          <p:cNvSpPr txBox="1"/>
          <p:nvPr>
            <p:ph idx="1" type="body"/>
          </p:nvPr>
        </p:nvSpPr>
        <p:spPr>
          <a:xfrm>
            <a:off x="311700" y="1639825"/>
            <a:ext cx="4939200" cy="4452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AutoNum type="arabicPeriod"/>
            </a:pPr>
            <a:r>
              <a:rPr lang="zh-CN"/>
              <a:t>減肥記錄表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AutoNum type="arabicPeriod"/>
            </a:pPr>
            <a:r>
              <a:rPr lang="zh-CN"/>
              <a:t>訂購單</a:t>
            </a:r>
          </a:p>
        </p:txBody>
      </p:sp>
      <p:sp>
        <p:nvSpPr>
          <p:cNvPr id="232" name="Shape 232"/>
          <p:cNvSpPr txBox="1"/>
          <p:nvPr>
            <p:ph idx="12" type="sldNum"/>
          </p:nvPr>
        </p:nvSpPr>
        <p:spPr>
          <a:xfrm>
            <a:off x="8595300" y="6440052"/>
            <a:ext cx="5487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CN"/>
              <a:t>‹#›</a:t>
            </a:fld>
          </a:p>
        </p:txBody>
      </p:sp>
      <p:sp>
        <p:nvSpPr>
          <p:cNvPr id="233" name="Shape 233"/>
          <p:cNvSpPr txBox="1"/>
          <p:nvPr>
            <p:ph idx="1" type="body"/>
          </p:nvPr>
        </p:nvSpPr>
        <p:spPr>
          <a:xfrm>
            <a:off x="5189550" y="1639825"/>
            <a:ext cx="3553800" cy="4452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AutoNum type="arabicPeriod" startAt="3"/>
            </a:pPr>
            <a:r>
              <a:rPr lang="zh-CN"/>
              <a:t>函式簡介</a:t>
            </a:r>
          </a:p>
          <a:p>
            <a: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AutoNum type="arabicPeriod" startAt="3"/>
            </a:pPr>
            <a:r>
              <a:rPr lang="zh-CN"/>
              <a:t>成績單</a:t>
            </a:r>
          </a:p>
          <a:p>
            <a:pPr indent="-2286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</a:pPr>
            <a:r>
              <a:rPr lang="zh-CN"/>
              <a:t>函式</a:t>
            </a:r>
          </a:p>
          <a:p>
            <a:pPr indent="-2286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</a:pPr>
            <a:r>
              <a:rPr lang="zh-CN"/>
              <a:t>進階圖表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Shape 764"/>
          <p:cNvSpPr txBox="1"/>
          <p:nvPr>
            <p:ph type="title"/>
          </p:nvPr>
        </p:nvSpPr>
        <p:spPr>
          <a:xfrm>
            <a:off x="311700" y="685216"/>
            <a:ext cx="8520600" cy="8102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algn="l">
              <a:spcBef>
                <a:spcPts val="0"/>
              </a:spcBef>
              <a:buNone/>
            </a:pPr>
            <a:r>
              <a:rPr lang="zh-CN"/>
              <a:t>3. 複製公式</a:t>
            </a:r>
          </a:p>
        </p:txBody>
      </p:sp>
      <p:sp>
        <p:nvSpPr>
          <p:cNvPr id="765" name="Shape 765"/>
          <p:cNvSpPr txBox="1"/>
          <p:nvPr>
            <p:ph idx="1" type="body"/>
          </p:nvPr>
        </p:nvSpPr>
        <p:spPr>
          <a:xfrm>
            <a:off x="311700" y="1639833"/>
            <a:ext cx="8520600" cy="4452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A.選取儲存格</a:t>
            </a:r>
            <a:br>
              <a:rPr lang="zh-CN"/>
            </a:br>
            <a:r>
              <a:rPr lang="zh-CN"/>
              <a:t>  G2:G21</a:t>
            </a:r>
          </a:p>
          <a:p>
            <a:pPr lvl="0">
              <a:spcBef>
                <a:spcPts val="0"/>
              </a:spcBef>
              <a:buNone/>
            </a:pPr>
            <a:r>
              <a:rPr lang="zh-CN"/>
              <a:t>B.選單列</a:t>
            </a:r>
          </a:p>
          <a:p>
            <a:pPr lvl="0">
              <a:spcBef>
                <a:spcPts val="0"/>
              </a:spcBef>
              <a:buNone/>
            </a:pPr>
            <a:r>
              <a:rPr lang="zh-CN"/>
              <a:t>  &gt; 工作表</a:t>
            </a:r>
          </a:p>
          <a:p>
            <a:pPr lvl="0">
              <a:spcBef>
                <a:spcPts val="0"/>
              </a:spcBef>
              <a:buNone/>
            </a:pPr>
            <a:r>
              <a:rPr lang="zh-CN"/>
              <a:t>   &gt; 填滿儲存格</a:t>
            </a:r>
          </a:p>
          <a:p>
            <a:pPr lvl="0">
              <a:spcBef>
                <a:spcPts val="0"/>
              </a:spcBef>
              <a:buNone/>
            </a:pPr>
            <a:r>
              <a:rPr lang="zh-CN"/>
              <a:t>    &gt; 下</a:t>
            </a:r>
          </a:p>
        </p:txBody>
      </p:sp>
      <p:pic>
        <p:nvPicPr>
          <p:cNvPr id="766" name="Shape 7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65707" y="0"/>
            <a:ext cx="5878285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767" name="Shape 767"/>
          <p:cNvSpPr/>
          <p:nvPr/>
        </p:nvSpPr>
        <p:spPr>
          <a:xfrm>
            <a:off x="4575300" y="1859325"/>
            <a:ext cx="1151400" cy="44925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68" name="Shape 768"/>
          <p:cNvSpPr/>
          <p:nvPr/>
        </p:nvSpPr>
        <p:spPr>
          <a:xfrm>
            <a:off x="5637250" y="258050"/>
            <a:ext cx="714600" cy="2829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69" name="Shape 769"/>
          <p:cNvSpPr/>
          <p:nvPr/>
        </p:nvSpPr>
        <p:spPr>
          <a:xfrm>
            <a:off x="5964750" y="3287550"/>
            <a:ext cx="714600" cy="2829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70" name="Shape 770"/>
          <p:cNvSpPr/>
          <p:nvPr/>
        </p:nvSpPr>
        <p:spPr>
          <a:xfrm>
            <a:off x="7642025" y="3287550"/>
            <a:ext cx="1111500" cy="2829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71" name="Shape 771"/>
          <p:cNvSpPr/>
          <p:nvPr/>
        </p:nvSpPr>
        <p:spPr>
          <a:xfrm>
            <a:off x="5838700" y="5714625"/>
            <a:ext cx="732300" cy="637200"/>
          </a:xfrm>
          <a:prstGeom prst="wedgeEllipseCallout">
            <a:avLst>
              <a:gd fmla="val -80220" name="adj1"/>
              <a:gd fmla="val 17294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CN" sz="36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A</a:t>
            </a:r>
          </a:p>
        </p:txBody>
      </p:sp>
      <p:sp>
        <p:nvSpPr>
          <p:cNvPr id="772" name="Shape 772"/>
          <p:cNvSpPr/>
          <p:nvPr/>
        </p:nvSpPr>
        <p:spPr>
          <a:xfrm>
            <a:off x="8250425" y="2419600"/>
            <a:ext cx="732300" cy="637200"/>
          </a:xfrm>
          <a:prstGeom prst="wedgeEllipseCallout">
            <a:avLst>
              <a:gd fmla="val -15168" name="adj1"/>
              <a:gd fmla="val 78041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CN" sz="36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B</a:t>
            </a:r>
          </a:p>
        </p:txBody>
      </p:sp>
      <p:sp>
        <p:nvSpPr>
          <p:cNvPr id="773" name="Shape 773"/>
          <p:cNvSpPr txBox="1"/>
          <p:nvPr>
            <p:ph idx="12" type="sldNum"/>
          </p:nvPr>
        </p:nvSpPr>
        <p:spPr>
          <a:xfrm>
            <a:off x="8595300" y="6440052"/>
            <a:ext cx="5487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CN">
                <a:solidFill>
                  <a:srgbClr val="006600"/>
                </a:solidFill>
              </a:rPr>
              <a:t>‹#›</a:t>
            </a:fld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Shape 778"/>
          <p:cNvSpPr txBox="1"/>
          <p:nvPr>
            <p:ph idx="12" type="sldNum"/>
          </p:nvPr>
        </p:nvSpPr>
        <p:spPr>
          <a:xfrm>
            <a:off x="8595300" y="6440052"/>
            <a:ext cx="5487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CN">
                <a:solidFill>
                  <a:srgbClr val="274E13"/>
                </a:solidFill>
              </a:rPr>
              <a:t>‹#›</a:t>
            </a:fld>
          </a:p>
        </p:txBody>
      </p:sp>
      <p:sp>
        <p:nvSpPr>
          <p:cNvPr id="779" name="Shape 779"/>
          <p:cNvSpPr txBox="1"/>
          <p:nvPr>
            <p:ph idx="1" type="body"/>
          </p:nvPr>
        </p:nvSpPr>
        <p:spPr>
          <a:xfrm>
            <a:off x="3667025" y="685225"/>
            <a:ext cx="5165100" cy="5406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CN"/>
              <a:t>請試著照前面投影片的1-3步</a:t>
            </a:r>
            <a:br>
              <a:rPr lang="zh-CN"/>
            </a:br>
            <a:r>
              <a:rPr lang="zh-CN"/>
              <a:t>完成下圖的表格吧</a:t>
            </a:r>
          </a:p>
        </p:txBody>
      </p:sp>
      <p:sp>
        <p:nvSpPr>
          <p:cNvPr id="780" name="Shape 780"/>
          <p:cNvSpPr txBox="1"/>
          <p:nvPr>
            <p:ph type="title"/>
          </p:nvPr>
        </p:nvSpPr>
        <p:spPr>
          <a:xfrm>
            <a:off x="311700" y="685225"/>
            <a:ext cx="2919600" cy="810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CN"/>
              <a:t>實作</a:t>
            </a:r>
          </a:p>
          <a:p>
            <a:pPr lvl="0" rtl="0">
              <a:spcBef>
                <a:spcPts val="0"/>
              </a:spcBef>
              <a:buNone/>
            </a:pPr>
            <a:r>
              <a:rPr lang="zh-CN" sz="3400">
                <a:solidFill>
                  <a:schemeClr val="lt1"/>
                </a:solidFill>
              </a:rPr>
              <a:t>成績單</a:t>
            </a:r>
          </a:p>
        </p:txBody>
      </p:sp>
      <p:pic>
        <p:nvPicPr>
          <p:cNvPr id="781" name="Shape 7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57928" y="2282100"/>
            <a:ext cx="3583299" cy="415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Shape 786"/>
          <p:cNvSpPr txBox="1"/>
          <p:nvPr>
            <p:ph type="title"/>
          </p:nvPr>
        </p:nvSpPr>
        <p:spPr>
          <a:xfrm>
            <a:off x="311700" y="685225"/>
            <a:ext cx="2800500" cy="810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總分</a:t>
            </a:r>
          </a:p>
          <a:p>
            <a:pPr lvl="0">
              <a:spcBef>
                <a:spcPts val="0"/>
              </a:spcBef>
              <a:buNone/>
            </a:pPr>
            <a:r>
              <a:rPr lang="zh-CN"/>
              <a:t>是會算了...</a:t>
            </a:r>
          </a:p>
        </p:txBody>
      </p:sp>
      <p:sp>
        <p:nvSpPr>
          <p:cNvPr id="787" name="Shape 787"/>
          <p:cNvSpPr txBox="1"/>
          <p:nvPr>
            <p:ph idx="1" type="body"/>
          </p:nvPr>
        </p:nvSpPr>
        <p:spPr>
          <a:xfrm>
            <a:off x="3667025" y="685225"/>
            <a:ext cx="5165100" cy="54066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我到底是第幾名呢？</a:t>
            </a:r>
          </a:p>
        </p:txBody>
      </p:sp>
      <p:sp>
        <p:nvSpPr>
          <p:cNvPr id="788" name="Shape 788"/>
          <p:cNvSpPr txBox="1"/>
          <p:nvPr>
            <p:ph idx="12" type="sldNum"/>
          </p:nvPr>
        </p:nvSpPr>
        <p:spPr>
          <a:xfrm>
            <a:off x="8595300" y="6440052"/>
            <a:ext cx="5487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CN"/>
              <a:t>‹#›</a:t>
            </a:fld>
          </a:p>
        </p:txBody>
      </p:sp>
      <p:pic>
        <p:nvPicPr>
          <p:cNvPr id="789" name="Shape 7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67025" y="685225"/>
            <a:ext cx="5165100" cy="45042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Shape 794"/>
          <p:cNvSpPr txBox="1"/>
          <p:nvPr>
            <p:ph type="title"/>
          </p:nvPr>
        </p:nvSpPr>
        <p:spPr>
          <a:xfrm>
            <a:off x="311700" y="685216"/>
            <a:ext cx="8520600" cy="8102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名次函式: RANK</a:t>
            </a:r>
          </a:p>
        </p:txBody>
      </p:sp>
      <p:sp>
        <p:nvSpPr>
          <p:cNvPr id="795" name="Shape 795"/>
          <p:cNvSpPr txBox="1"/>
          <p:nvPr>
            <p:ph idx="1" type="body"/>
          </p:nvPr>
        </p:nvSpPr>
        <p:spPr>
          <a:xfrm>
            <a:off x="311700" y="1411233"/>
            <a:ext cx="8520600" cy="4452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CN" sz="3600">
                <a:solidFill>
                  <a:srgbClr val="FF0000"/>
                </a:solidFill>
              </a:rPr>
              <a:t>RANK(</a:t>
            </a:r>
            <a:r>
              <a:rPr b="1" lang="zh-CN" sz="3600">
                <a:solidFill>
                  <a:schemeClr val="dk1"/>
                </a:solidFill>
              </a:rPr>
              <a:t>number, ref, order</a:t>
            </a:r>
            <a:r>
              <a:rPr b="1" lang="zh-CN" sz="3600">
                <a:solidFill>
                  <a:srgbClr val="FF0000"/>
                </a:solidFill>
              </a:rPr>
              <a:t>)</a:t>
            </a:r>
          </a:p>
          <a:p>
            <a:pPr lvl="0" algn="ctr">
              <a:spcBef>
                <a:spcPts val="0"/>
              </a:spcBef>
              <a:buNone/>
            </a:pPr>
            <a:r>
              <a:rPr lang="zh-CN"/>
              <a:t>傳回範例中數字的排序位置</a:t>
            </a:r>
          </a:p>
          <a:p>
            <a:pPr indent="-228600" lvl="0" marL="457200" rtl="0">
              <a:spcBef>
                <a:spcPts val="0"/>
              </a:spcBef>
            </a:pPr>
            <a:r>
              <a:rPr lang="zh-CN"/>
              <a:t>Number是要決定其排列等級的數值。</a:t>
            </a:r>
          </a:p>
          <a:p>
            <a:pPr indent="-228600" lvl="0" marL="457200" rtl="0">
              <a:spcBef>
                <a:spcPts val="0"/>
              </a:spcBef>
            </a:pPr>
            <a:r>
              <a:rPr lang="zh-CN"/>
              <a:t>Ref是樣本中資料的矩陣或範圍。</a:t>
            </a:r>
          </a:p>
          <a:p>
            <a:pPr indent="-228600" lvl="0" marL="457200">
              <a:spcBef>
                <a:spcPts val="0"/>
              </a:spcBef>
            </a:pPr>
            <a:r>
              <a:rPr lang="zh-CN"/>
              <a:t>Order (選擇性) 為序列順序。0 表示從陣列的最後一個項目降序排列至第一個項目 (此為預設值)，1 表示從範圍的第一個項目升序排列至最後一個項目。</a:t>
            </a:r>
          </a:p>
        </p:txBody>
      </p:sp>
      <p:sp>
        <p:nvSpPr>
          <p:cNvPr id="796" name="Shape 796"/>
          <p:cNvSpPr txBox="1"/>
          <p:nvPr>
            <p:ph idx="12" type="sldNum"/>
          </p:nvPr>
        </p:nvSpPr>
        <p:spPr>
          <a:xfrm>
            <a:off x="8595300" y="6440052"/>
            <a:ext cx="5487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CN">
                <a:solidFill>
                  <a:schemeClr val="lt1"/>
                </a:solidFill>
              </a:rPr>
              <a:t>‹#›</a:t>
            </a:fld>
          </a:p>
        </p:txBody>
      </p:sp>
      <p:pic>
        <p:nvPicPr>
          <p:cNvPr id="797" name="Shape 7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30950" y="5474275"/>
            <a:ext cx="1219200" cy="121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Shape 802"/>
          <p:cNvSpPr txBox="1"/>
          <p:nvPr>
            <p:ph type="title"/>
          </p:nvPr>
        </p:nvSpPr>
        <p:spPr>
          <a:xfrm>
            <a:off x="311700" y="685216"/>
            <a:ext cx="8520600" cy="8102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CN"/>
              <a:t>統計函式</a:t>
            </a:r>
          </a:p>
        </p:txBody>
      </p:sp>
      <p:sp>
        <p:nvSpPr>
          <p:cNvPr id="803" name="Shape 803"/>
          <p:cNvSpPr txBox="1"/>
          <p:nvPr>
            <p:ph idx="1" type="body"/>
          </p:nvPr>
        </p:nvSpPr>
        <p:spPr>
          <a:xfrm>
            <a:off x="311700" y="1441358"/>
            <a:ext cx="8520600" cy="4452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b="1" lang="zh-CN">
                <a:solidFill>
                  <a:srgbClr val="FF0000"/>
                </a:solidFill>
              </a:rPr>
              <a:t>RANK(</a:t>
            </a:r>
            <a:r>
              <a:rPr b="1" lang="zh-CN">
                <a:solidFill>
                  <a:schemeClr val="dk1"/>
                </a:solidFill>
              </a:rPr>
              <a:t>目標儲存格,參考儲存格範圍</a:t>
            </a:r>
            <a:r>
              <a:rPr b="1" lang="zh-CN">
                <a:solidFill>
                  <a:srgbClr val="FF0000"/>
                </a:solidFill>
              </a:rPr>
              <a:t>)</a:t>
            </a:r>
            <a:br>
              <a:rPr lang="zh-CN"/>
            </a:br>
            <a:r>
              <a:rPr lang="zh-CN"/>
              <a:t>數字傳回在某數列中的順序</a:t>
            </a:r>
          </a:p>
          <a:p>
            <a:pPr indent="-228600" lvl="0" marL="457200" rtl="0">
              <a:spcBef>
                <a:spcPts val="0"/>
              </a:spcBef>
            </a:pPr>
            <a:r>
              <a:rPr b="1" lang="zh-CN">
                <a:solidFill>
                  <a:srgbClr val="FF0000"/>
                </a:solidFill>
              </a:rPr>
              <a:t>AVERAGE(</a:t>
            </a:r>
            <a:r>
              <a:rPr b="1" lang="zh-CN">
                <a:solidFill>
                  <a:schemeClr val="dk1"/>
                </a:solidFill>
              </a:rPr>
              <a:t>儲存格1:儲存格2</a:t>
            </a:r>
            <a:r>
              <a:rPr b="1" lang="zh-CN">
                <a:solidFill>
                  <a:srgbClr val="FF0000"/>
                </a:solidFill>
              </a:rPr>
              <a:t>)</a:t>
            </a:r>
            <a:br>
              <a:rPr lang="zh-CN"/>
            </a:br>
            <a:r>
              <a:rPr lang="zh-CN"/>
              <a:t>計算儲存格範圍的平均值</a:t>
            </a:r>
          </a:p>
          <a:p>
            <a:pPr indent="-228600" lvl="0" marL="457200" rtl="0">
              <a:spcBef>
                <a:spcPts val="0"/>
              </a:spcBef>
            </a:pPr>
            <a:r>
              <a:rPr b="1" lang="zh-CN">
                <a:solidFill>
                  <a:srgbClr val="FF0000"/>
                </a:solidFill>
              </a:rPr>
              <a:t>MAX(</a:t>
            </a:r>
            <a:r>
              <a:rPr b="1" lang="zh-CN">
                <a:solidFill>
                  <a:schemeClr val="dk1"/>
                </a:solidFill>
              </a:rPr>
              <a:t>儲存格1:儲存格2</a:t>
            </a:r>
            <a:r>
              <a:rPr b="1" lang="zh-CN">
                <a:solidFill>
                  <a:srgbClr val="FF0000"/>
                </a:solidFill>
              </a:rPr>
              <a:t>)</a:t>
            </a:r>
            <a:br>
              <a:rPr lang="zh-CN"/>
            </a:br>
            <a:r>
              <a:rPr lang="zh-CN"/>
              <a:t>求得某儲存格範圍的最大值</a:t>
            </a:r>
          </a:p>
          <a:p>
            <a:pPr indent="-228600" lvl="0" marL="457200" rtl="0">
              <a:spcBef>
                <a:spcPts val="0"/>
              </a:spcBef>
            </a:pPr>
            <a:r>
              <a:rPr b="1" lang="zh-CN">
                <a:solidFill>
                  <a:srgbClr val="FF0000"/>
                </a:solidFill>
              </a:rPr>
              <a:t>MIX(</a:t>
            </a:r>
            <a:r>
              <a:rPr b="1" lang="zh-CN">
                <a:solidFill>
                  <a:schemeClr val="dk1"/>
                </a:solidFill>
              </a:rPr>
              <a:t>儲存格1:儲存格2</a:t>
            </a:r>
            <a:r>
              <a:rPr b="1" lang="zh-CN">
                <a:solidFill>
                  <a:srgbClr val="FF0000"/>
                </a:solidFill>
              </a:rPr>
              <a:t>)</a:t>
            </a:r>
            <a:br>
              <a:rPr lang="zh-CN"/>
            </a:br>
            <a:r>
              <a:rPr lang="zh-CN"/>
              <a:t>求得某儲存格範圍的最小值</a:t>
            </a:r>
          </a:p>
        </p:txBody>
      </p:sp>
      <p:sp>
        <p:nvSpPr>
          <p:cNvPr id="804" name="Shape 804"/>
          <p:cNvSpPr txBox="1"/>
          <p:nvPr>
            <p:ph idx="12" type="sldNum"/>
          </p:nvPr>
        </p:nvSpPr>
        <p:spPr>
          <a:xfrm>
            <a:off x="8595300" y="6440052"/>
            <a:ext cx="5487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CN"/>
              <a:t>‹#›</a:t>
            </a:fld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Shape 809"/>
          <p:cNvSpPr txBox="1"/>
          <p:nvPr>
            <p:ph type="title"/>
          </p:nvPr>
        </p:nvSpPr>
        <p:spPr>
          <a:xfrm>
            <a:off x="311700" y="456616"/>
            <a:ext cx="8520600" cy="8102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RANK的參數</a:t>
            </a:r>
          </a:p>
        </p:txBody>
      </p:sp>
      <p:sp>
        <p:nvSpPr>
          <p:cNvPr id="810" name="Shape 810"/>
          <p:cNvSpPr txBox="1"/>
          <p:nvPr>
            <p:ph idx="1" type="body"/>
          </p:nvPr>
        </p:nvSpPr>
        <p:spPr>
          <a:xfrm>
            <a:off x="311700" y="1639833"/>
            <a:ext cx="8520600" cy="4452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A.目標儲存格 </a:t>
            </a:r>
            <a:r>
              <a:rPr lang="zh-CN">
                <a:solidFill>
                  <a:schemeClr val="dk1"/>
                </a:solidFill>
              </a:rPr>
              <a:t>G2</a:t>
            </a:r>
          </a:p>
          <a:p>
            <a:pPr lvl="0">
              <a:spcBef>
                <a:spcPts val="0"/>
              </a:spcBef>
              <a:buNone/>
            </a:pPr>
            <a:r>
              <a:rPr lang="zh-CN"/>
              <a:t>B.參考儲存格範圍</a:t>
            </a:r>
          </a:p>
          <a:p>
            <a:pPr lvl="0">
              <a:spcBef>
                <a:spcPts val="0"/>
              </a:spcBef>
              <a:buNone/>
            </a:pPr>
            <a:r>
              <a:rPr lang="zh-CN"/>
              <a:t>G2:G21 &gt; </a:t>
            </a:r>
            <a:r>
              <a:rPr lang="zh-CN">
                <a:solidFill>
                  <a:schemeClr val="dk1"/>
                </a:solidFill>
              </a:rPr>
              <a:t>$G$2:$G$21</a:t>
            </a:r>
          </a:p>
          <a:p>
            <a:pPr lvl="0">
              <a:spcBef>
                <a:spcPts val="0"/>
              </a:spcBef>
              <a:buNone/>
            </a:pPr>
            <a:r>
              <a:rPr lang="zh-CN"/>
              <a:t>($表示鎖定參照)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zh-CN"/>
              <a:t>公式：</a:t>
            </a:r>
          </a:p>
          <a:p>
            <a:pPr lvl="0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/>
              <a:t>=</a:t>
            </a:r>
            <a:r>
              <a:rPr b="1" lang="zh-CN">
                <a:solidFill>
                  <a:srgbClr val="FF0000"/>
                </a:solidFill>
              </a:rPr>
              <a:t>RANK(</a:t>
            </a:r>
            <a:r>
              <a:rPr b="1" lang="zh-CN">
                <a:solidFill>
                  <a:schemeClr val="dk1"/>
                </a:solidFill>
              </a:rPr>
              <a:t>G2,$G$2:$G$21</a:t>
            </a:r>
            <a:r>
              <a:rPr b="1" lang="zh-CN">
                <a:solidFill>
                  <a:srgbClr val="FF0000"/>
                </a:solidFill>
              </a:rPr>
              <a:t>)</a:t>
            </a:r>
          </a:p>
        </p:txBody>
      </p:sp>
      <p:sp>
        <p:nvSpPr>
          <p:cNvPr id="811" name="Shape 811"/>
          <p:cNvSpPr txBox="1"/>
          <p:nvPr>
            <p:ph idx="12" type="sldNum"/>
          </p:nvPr>
        </p:nvSpPr>
        <p:spPr>
          <a:xfrm>
            <a:off x="8595300" y="6440052"/>
            <a:ext cx="5487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CN"/>
              <a:t>‹#›</a:t>
            </a:fld>
          </a:p>
        </p:txBody>
      </p:sp>
      <p:pic>
        <p:nvPicPr>
          <p:cNvPr id="812" name="Shape 8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55550" y="1179775"/>
            <a:ext cx="4476750" cy="5372100"/>
          </a:xfrm>
          <a:prstGeom prst="rect">
            <a:avLst/>
          </a:prstGeom>
          <a:noFill/>
          <a:ln>
            <a:noFill/>
          </a:ln>
        </p:spPr>
      </p:pic>
      <p:sp>
        <p:nvSpPr>
          <p:cNvPr id="813" name="Shape 813"/>
          <p:cNvSpPr/>
          <p:nvPr/>
        </p:nvSpPr>
        <p:spPr>
          <a:xfrm>
            <a:off x="6431225" y="3007200"/>
            <a:ext cx="923100" cy="26682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14" name="Shape 814"/>
          <p:cNvSpPr/>
          <p:nvPr/>
        </p:nvSpPr>
        <p:spPr>
          <a:xfrm>
            <a:off x="5441700" y="5287850"/>
            <a:ext cx="732300" cy="637200"/>
          </a:xfrm>
          <a:prstGeom prst="wedgeEllipseCallout">
            <a:avLst>
              <a:gd fmla="val 109521" name="adj1"/>
              <a:gd fmla="val -20088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CN" sz="36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B</a:t>
            </a:r>
          </a:p>
        </p:txBody>
      </p:sp>
      <p:sp>
        <p:nvSpPr>
          <p:cNvPr id="815" name="Shape 815"/>
          <p:cNvSpPr/>
          <p:nvPr/>
        </p:nvSpPr>
        <p:spPr>
          <a:xfrm>
            <a:off x="6431225" y="3007200"/>
            <a:ext cx="923100" cy="3177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16" name="Shape 816"/>
          <p:cNvSpPr/>
          <p:nvPr/>
        </p:nvSpPr>
        <p:spPr>
          <a:xfrm>
            <a:off x="5441700" y="2866225"/>
            <a:ext cx="732300" cy="637200"/>
          </a:xfrm>
          <a:prstGeom prst="wedgeEllipseCallout">
            <a:avLst>
              <a:gd fmla="val 97324" name="adj1"/>
              <a:gd fmla="val -2954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CN" sz="36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A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20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1" name="Shape 821"/>
          <p:cNvPicPr preferRelativeResize="0"/>
          <p:nvPr/>
        </p:nvPicPr>
        <p:blipFill rotWithShape="1">
          <a:blip r:embed="rId3">
            <a:alphaModFix/>
          </a:blip>
          <a:srcRect b="0" l="0" r="11213" t="0"/>
          <a:stretch/>
        </p:blipFill>
        <p:spPr>
          <a:xfrm>
            <a:off x="4832400" y="2623174"/>
            <a:ext cx="4311599" cy="4234824"/>
          </a:xfrm>
          <a:prstGeom prst="rect">
            <a:avLst/>
          </a:prstGeom>
          <a:noFill/>
          <a:ln>
            <a:noFill/>
          </a:ln>
        </p:spPr>
      </p:pic>
      <p:sp>
        <p:nvSpPr>
          <p:cNvPr id="822" name="Shape 822"/>
          <p:cNvSpPr txBox="1"/>
          <p:nvPr>
            <p:ph type="title"/>
          </p:nvPr>
        </p:nvSpPr>
        <p:spPr>
          <a:xfrm>
            <a:off x="311700" y="685216"/>
            <a:ext cx="8520600" cy="8102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4. 計算名次</a:t>
            </a:r>
          </a:p>
        </p:txBody>
      </p:sp>
      <p:sp>
        <p:nvSpPr>
          <p:cNvPr id="823" name="Shape 823"/>
          <p:cNvSpPr txBox="1"/>
          <p:nvPr>
            <p:ph idx="1" type="body"/>
          </p:nvPr>
        </p:nvSpPr>
        <p:spPr>
          <a:xfrm>
            <a:off x="311700" y="2568798"/>
            <a:ext cx="3999900" cy="352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24" name="Shape 824"/>
          <p:cNvSpPr txBox="1"/>
          <p:nvPr>
            <p:ph idx="12" type="sldNum"/>
          </p:nvPr>
        </p:nvSpPr>
        <p:spPr>
          <a:xfrm>
            <a:off x="8595300" y="6440052"/>
            <a:ext cx="5487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CN">
                <a:solidFill>
                  <a:srgbClr val="006600"/>
                </a:solidFill>
              </a:rPr>
              <a:t>‹#›</a:t>
            </a:fld>
          </a:p>
        </p:txBody>
      </p:sp>
      <p:sp>
        <p:nvSpPr>
          <p:cNvPr id="825" name="Shape 825"/>
          <p:cNvSpPr txBox="1"/>
          <p:nvPr>
            <p:ph idx="3" type="subTitle"/>
          </p:nvPr>
        </p:nvSpPr>
        <p:spPr>
          <a:xfrm>
            <a:off x="311700" y="1495525"/>
            <a:ext cx="3999900" cy="10419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A.編輯儲存格H2</a:t>
            </a:r>
          </a:p>
        </p:txBody>
      </p:sp>
      <p:sp>
        <p:nvSpPr>
          <p:cNvPr id="826" name="Shape 826"/>
          <p:cNvSpPr txBox="1"/>
          <p:nvPr>
            <p:ph idx="4" type="subTitle"/>
          </p:nvPr>
        </p:nvSpPr>
        <p:spPr>
          <a:xfrm>
            <a:off x="4832400" y="1495525"/>
            <a:ext cx="3999900" cy="10419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CN"/>
              <a:t>B.輸入公式</a:t>
            </a:r>
            <a:br>
              <a:rPr lang="zh-CN"/>
            </a:br>
            <a:r>
              <a:rPr lang="zh-CN"/>
              <a:t>=</a:t>
            </a:r>
            <a:r>
              <a:rPr lang="zh-CN">
                <a:solidFill>
                  <a:srgbClr val="FF0000"/>
                </a:solidFill>
              </a:rPr>
              <a:t>RANK(</a:t>
            </a:r>
            <a:r>
              <a:rPr lang="zh-CN">
                <a:solidFill>
                  <a:schemeClr val="dk1"/>
                </a:solidFill>
              </a:rPr>
              <a:t>G2,$G$2:$G$21</a:t>
            </a:r>
            <a:r>
              <a:rPr lang="zh-CN">
                <a:solidFill>
                  <a:srgbClr val="FF0000"/>
                </a:solidFill>
              </a:rPr>
              <a:t>)</a:t>
            </a:r>
          </a:p>
        </p:txBody>
      </p:sp>
      <p:pic>
        <p:nvPicPr>
          <p:cNvPr id="827" name="Shape 827"/>
          <p:cNvPicPr preferRelativeResize="0"/>
          <p:nvPr/>
        </p:nvPicPr>
        <p:blipFill rotWithShape="1">
          <a:blip r:embed="rId4">
            <a:alphaModFix/>
          </a:blip>
          <a:srcRect b="12518" l="0" r="0" t="0"/>
          <a:stretch/>
        </p:blipFill>
        <p:spPr>
          <a:xfrm>
            <a:off x="297125" y="2541575"/>
            <a:ext cx="4029075" cy="4316425"/>
          </a:xfrm>
          <a:prstGeom prst="rect">
            <a:avLst/>
          </a:prstGeom>
          <a:noFill/>
          <a:ln>
            <a:noFill/>
          </a:ln>
        </p:spPr>
      </p:pic>
      <p:sp>
        <p:nvSpPr>
          <p:cNvPr id="828" name="Shape 828"/>
          <p:cNvSpPr/>
          <p:nvPr/>
        </p:nvSpPr>
        <p:spPr>
          <a:xfrm>
            <a:off x="2730575" y="4503200"/>
            <a:ext cx="1277100" cy="3177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29" name="Shape 829"/>
          <p:cNvSpPr/>
          <p:nvPr/>
        </p:nvSpPr>
        <p:spPr>
          <a:xfrm>
            <a:off x="6936725" y="4253700"/>
            <a:ext cx="2047200" cy="4179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30" name="Shape 830"/>
          <p:cNvSpPr/>
          <p:nvPr/>
        </p:nvSpPr>
        <p:spPr>
          <a:xfrm>
            <a:off x="1945500" y="3616500"/>
            <a:ext cx="732300" cy="637200"/>
          </a:xfrm>
          <a:prstGeom prst="wedgeEllipseCallout">
            <a:avLst>
              <a:gd fmla="val 62802" name="adj1"/>
              <a:gd fmla="val 79359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CN" sz="36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A</a:t>
            </a:r>
          </a:p>
        </p:txBody>
      </p:sp>
      <p:sp>
        <p:nvSpPr>
          <p:cNvPr id="831" name="Shape 831"/>
          <p:cNvSpPr/>
          <p:nvPr/>
        </p:nvSpPr>
        <p:spPr>
          <a:xfrm>
            <a:off x="8251625" y="3283500"/>
            <a:ext cx="732300" cy="637200"/>
          </a:xfrm>
          <a:prstGeom prst="wedgeEllipseCallout">
            <a:avLst>
              <a:gd fmla="val -102683" name="adj1"/>
              <a:gd fmla="val 104433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CN" sz="36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B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6" name="Shape 8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72446" y="0"/>
            <a:ext cx="5671557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37" name="Shape 837"/>
          <p:cNvSpPr txBox="1"/>
          <p:nvPr>
            <p:ph type="title"/>
          </p:nvPr>
        </p:nvSpPr>
        <p:spPr>
          <a:xfrm>
            <a:off x="311700" y="685225"/>
            <a:ext cx="3160800" cy="8103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algn="l">
              <a:spcBef>
                <a:spcPts val="0"/>
              </a:spcBef>
              <a:buNone/>
            </a:pPr>
            <a:r>
              <a:rPr lang="zh-CN"/>
              <a:t>5. 複製公式</a:t>
            </a:r>
          </a:p>
        </p:txBody>
      </p:sp>
      <p:sp>
        <p:nvSpPr>
          <p:cNvPr id="838" name="Shape 838"/>
          <p:cNvSpPr txBox="1"/>
          <p:nvPr>
            <p:ph idx="1" type="body"/>
          </p:nvPr>
        </p:nvSpPr>
        <p:spPr>
          <a:xfrm>
            <a:off x="311700" y="1639833"/>
            <a:ext cx="8520600" cy="4452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A.選取儲存格</a:t>
            </a:r>
            <a:br>
              <a:rPr lang="zh-CN"/>
            </a:br>
            <a:r>
              <a:rPr lang="zh-CN"/>
              <a:t>  H2:H21</a:t>
            </a:r>
          </a:p>
          <a:p>
            <a:pPr lvl="0">
              <a:spcBef>
                <a:spcPts val="0"/>
              </a:spcBef>
              <a:buNone/>
            </a:pPr>
            <a:r>
              <a:rPr lang="zh-CN"/>
              <a:t>B.選單列</a:t>
            </a:r>
          </a:p>
          <a:p>
            <a:pPr lvl="0">
              <a:spcBef>
                <a:spcPts val="0"/>
              </a:spcBef>
              <a:buNone/>
            </a:pPr>
            <a:r>
              <a:rPr lang="zh-CN"/>
              <a:t>  &gt; 工作表</a:t>
            </a:r>
          </a:p>
          <a:p>
            <a:pPr lvl="0">
              <a:spcBef>
                <a:spcPts val="0"/>
              </a:spcBef>
              <a:buNone/>
            </a:pPr>
            <a:r>
              <a:rPr lang="zh-CN"/>
              <a:t>   &gt; 填滿儲存格</a:t>
            </a:r>
          </a:p>
          <a:p>
            <a:pPr lvl="0">
              <a:spcBef>
                <a:spcPts val="0"/>
              </a:spcBef>
              <a:buNone/>
            </a:pPr>
            <a:r>
              <a:rPr lang="zh-CN"/>
              <a:t>    &gt; 下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39" name="Shape 839"/>
          <p:cNvSpPr txBox="1"/>
          <p:nvPr>
            <p:ph idx="12" type="sldNum"/>
          </p:nvPr>
        </p:nvSpPr>
        <p:spPr>
          <a:xfrm>
            <a:off x="8595300" y="6211452"/>
            <a:ext cx="5487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CN">
                <a:solidFill>
                  <a:srgbClr val="006600"/>
                </a:solidFill>
              </a:rPr>
              <a:t>‹#›</a:t>
            </a:fld>
          </a:p>
        </p:txBody>
      </p:sp>
      <p:sp>
        <p:nvSpPr>
          <p:cNvPr id="840" name="Shape 840"/>
          <p:cNvSpPr/>
          <p:nvPr/>
        </p:nvSpPr>
        <p:spPr>
          <a:xfrm>
            <a:off x="4664625" y="1412700"/>
            <a:ext cx="972600" cy="4115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41" name="Shape 841"/>
          <p:cNvSpPr/>
          <p:nvPr/>
        </p:nvSpPr>
        <p:spPr>
          <a:xfrm>
            <a:off x="5756350" y="258050"/>
            <a:ext cx="595500" cy="2829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42" name="Shape 842"/>
          <p:cNvSpPr/>
          <p:nvPr/>
        </p:nvSpPr>
        <p:spPr>
          <a:xfrm>
            <a:off x="6064000" y="3208150"/>
            <a:ext cx="714600" cy="2829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43" name="Shape 843"/>
          <p:cNvSpPr/>
          <p:nvPr/>
        </p:nvSpPr>
        <p:spPr>
          <a:xfrm>
            <a:off x="7642025" y="3211350"/>
            <a:ext cx="1111500" cy="2226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44" name="Shape 844"/>
          <p:cNvSpPr/>
          <p:nvPr/>
        </p:nvSpPr>
        <p:spPr>
          <a:xfrm>
            <a:off x="5094325" y="5635225"/>
            <a:ext cx="732300" cy="637200"/>
          </a:xfrm>
          <a:prstGeom prst="wedgeEllipseCallout">
            <a:avLst>
              <a:gd fmla="val -40912" name="adj1"/>
              <a:gd fmla="val -93291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CN" sz="36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A</a:t>
            </a:r>
          </a:p>
        </p:txBody>
      </p:sp>
      <p:sp>
        <p:nvSpPr>
          <p:cNvPr id="845" name="Shape 845"/>
          <p:cNvSpPr/>
          <p:nvPr/>
        </p:nvSpPr>
        <p:spPr>
          <a:xfrm>
            <a:off x="8250425" y="2343400"/>
            <a:ext cx="732300" cy="637200"/>
          </a:xfrm>
          <a:prstGeom prst="wedgeEllipseCallout">
            <a:avLst>
              <a:gd fmla="val -15168" name="adj1"/>
              <a:gd fmla="val 78041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CN" sz="36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B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49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0" name="Shape 8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57923" y="2107142"/>
            <a:ext cx="3583300" cy="4332907"/>
          </a:xfrm>
          <a:prstGeom prst="rect">
            <a:avLst/>
          </a:prstGeom>
          <a:noFill/>
          <a:ln>
            <a:noFill/>
          </a:ln>
        </p:spPr>
      </p:pic>
      <p:sp>
        <p:nvSpPr>
          <p:cNvPr id="851" name="Shape 851"/>
          <p:cNvSpPr txBox="1"/>
          <p:nvPr>
            <p:ph idx="12" type="sldNum"/>
          </p:nvPr>
        </p:nvSpPr>
        <p:spPr>
          <a:xfrm>
            <a:off x="8595300" y="6440052"/>
            <a:ext cx="5487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CN">
                <a:solidFill>
                  <a:srgbClr val="274E13"/>
                </a:solidFill>
              </a:rPr>
              <a:t>‹#›</a:t>
            </a:fld>
          </a:p>
        </p:txBody>
      </p:sp>
      <p:sp>
        <p:nvSpPr>
          <p:cNvPr id="852" name="Shape 852"/>
          <p:cNvSpPr txBox="1"/>
          <p:nvPr>
            <p:ph idx="1" type="body"/>
          </p:nvPr>
        </p:nvSpPr>
        <p:spPr>
          <a:xfrm>
            <a:off x="3667025" y="685225"/>
            <a:ext cx="5165100" cy="5406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CN"/>
              <a:t>請試著照前面投影片的4-5步</a:t>
            </a:r>
            <a:br>
              <a:rPr lang="zh-CN"/>
            </a:br>
            <a:r>
              <a:rPr lang="zh-CN"/>
              <a:t>完成下圖的表格吧</a:t>
            </a:r>
          </a:p>
        </p:txBody>
      </p:sp>
      <p:sp>
        <p:nvSpPr>
          <p:cNvPr id="853" name="Shape 853"/>
          <p:cNvSpPr txBox="1"/>
          <p:nvPr>
            <p:ph type="title"/>
          </p:nvPr>
        </p:nvSpPr>
        <p:spPr>
          <a:xfrm>
            <a:off x="311700" y="685225"/>
            <a:ext cx="2919600" cy="810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CN"/>
              <a:t>實作</a:t>
            </a:r>
          </a:p>
          <a:p>
            <a:pPr lvl="0" rtl="0">
              <a:spcBef>
                <a:spcPts val="0"/>
              </a:spcBef>
              <a:buNone/>
            </a:pPr>
            <a:r>
              <a:rPr lang="zh-CN" sz="3400">
                <a:solidFill>
                  <a:schemeClr val="lt1"/>
                </a:solidFill>
              </a:rPr>
              <a:t>成績單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8" name="Shape 8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48111" y="1179774"/>
            <a:ext cx="4695887" cy="5678225"/>
          </a:xfrm>
          <a:prstGeom prst="rect">
            <a:avLst/>
          </a:prstGeom>
          <a:noFill/>
          <a:ln>
            <a:noFill/>
          </a:ln>
        </p:spPr>
      </p:pic>
      <p:sp>
        <p:nvSpPr>
          <p:cNvPr id="859" name="Shape 859"/>
          <p:cNvSpPr txBox="1"/>
          <p:nvPr>
            <p:ph type="title"/>
          </p:nvPr>
        </p:nvSpPr>
        <p:spPr>
          <a:xfrm>
            <a:off x="311700" y="456616"/>
            <a:ext cx="8520600" cy="8102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CN"/>
              <a:t>MAX, AVERAGE, MIN的參數</a:t>
            </a:r>
          </a:p>
        </p:txBody>
      </p:sp>
      <p:sp>
        <p:nvSpPr>
          <p:cNvPr id="860" name="Shape 860"/>
          <p:cNvSpPr txBox="1"/>
          <p:nvPr>
            <p:ph idx="1" type="body"/>
          </p:nvPr>
        </p:nvSpPr>
        <p:spPr>
          <a:xfrm>
            <a:off x="311700" y="1639833"/>
            <a:ext cx="8520600" cy="4452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CN"/>
              <a:t>A.儲存格範圍 </a:t>
            </a:r>
            <a:r>
              <a:rPr lang="zh-CN">
                <a:solidFill>
                  <a:schemeClr val="dk1"/>
                </a:solidFill>
              </a:rPr>
              <a:t>B2:B21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zh-CN"/>
              <a:t>公式：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/>
              <a:t>=</a:t>
            </a:r>
            <a:r>
              <a:rPr b="1" lang="zh-CN">
                <a:solidFill>
                  <a:srgbClr val="FF0000"/>
                </a:solidFill>
              </a:rPr>
              <a:t>MAX(</a:t>
            </a:r>
            <a:r>
              <a:rPr b="1" lang="zh-CN">
                <a:solidFill>
                  <a:schemeClr val="dk1"/>
                </a:solidFill>
              </a:rPr>
              <a:t>B2:B21</a:t>
            </a:r>
            <a:r>
              <a:rPr b="1" lang="zh-CN">
                <a:solidFill>
                  <a:srgbClr val="FF0000"/>
                </a:solidFill>
              </a:rPr>
              <a:t>)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/>
              <a:t>=</a:t>
            </a:r>
            <a:r>
              <a:rPr b="1" lang="zh-CN">
                <a:solidFill>
                  <a:srgbClr val="FF0000"/>
                </a:solidFill>
              </a:rPr>
              <a:t>AVERAGE(</a:t>
            </a:r>
            <a:r>
              <a:rPr b="1" lang="zh-CN">
                <a:solidFill>
                  <a:schemeClr val="dk1"/>
                </a:solidFill>
              </a:rPr>
              <a:t>B2:B21</a:t>
            </a:r>
            <a:r>
              <a:rPr b="1" lang="zh-CN">
                <a:solidFill>
                  <a:srgbClr val="FF0000"/>
                </a:solidFill>
              </a:rPr>
              <a:t>)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/>
              <a:t>=</a:t>
            </a:r>
            <a:r>
              <a:rPr b="1" lang="zh-CN">
                <a:solidFill>
                  <a:srgbClr val="FF0000"/>
                </a:solidFill>
              </a:rPr>
              <a:t>MIN(</a:t>
            </a:r>
            <a:r>
              <a:rPr b="1" lang="zh-CN">
                <a:solidFill>
                  <a:schemeClr val="dk1"/>
                </a:solidFill>
              </a:rPr>
              <a:t>B2:B21</a:t>
            </a:r>
            <a:r>
              <a:rPr b="1" lang="zh-CN">
                <a:solidFill>
                  <a:srgbClr val="FF0000"/>
                </a:solidFill>
              </a:rPr>
              <a:t>)</a:t>
            </a:r>
          </a:p>
        </p:txBody>
      </p:sp>
      <p:sp>
        <p:nvSpPr>
          <p:cNvPr id="861" name="Shape 861"/>
          <p:cNvSpPr txBox="1"/>
          <p:nvPr>
            <p:ph idx="12" type="sldNum"/>
          </p:nvPr>
        </p:nvSpPr>
        <p:spPr>
          <a:xfrm>
            <a:off x="8595300" y="6440052"/>
            <a:ext cx="5487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CN"/>
              <a:t>‹#›</a:t>
            </a:fld>
          </a:p>
        </p:txBody>
      </p:sp>
      <p:sp>
        <p:nvSpPr>
          <p:cNvPr id="862" name="Shape 862"/>
          <p:cNvSpPr/>
          <p:nvPr/>
        </p:nvSpPr>
        <p:spPr>
          <a:xfrm>
            <a:off x="5437625" y="2661325"/>
            <a:ext cx="861300" cy="31242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63" name="Shape 863"/>
          <p:cNvSpPr/>
          <p:nvPr/>
        </p:nvSpPr>
        <p:spPr>
          <a:xfrm>
            <a:off x="6581875" y="5398075"/>
            <a:ext cx="732300" cy="637200"/>
          </a:xfrm>
          <a:prstGeom prst="wedgeEllipseCallout">
            <a:avLst>
              <a:gd fmla="val -97235" name="adj1"/>
              <a:gd fmla="val -8706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CN" sz="36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A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 txBox="1"/>
          <p:nvPr>
            <p:ph type="title"/>
          </p:nvPr>
        </p:nvSpPr>
        <p:spPr>
          <a:xfrm>
            <a:off x="2431475" y="2869800"/>
            <a:ext cx="6388800" cy="1118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減肥記錄表</a:t>
            </a:r>
          </a:p>
        </p:txBody>
      </p:sp>
      <p:sp>
        <p:nvSpPr>
          <p:cNvPr id="239" name="Shape 239"/>
          <p:cNvSpPr txBox="1"/>
          <p:nvPr>
            <p:ph idx="1" type="subTitle"/>
          </p:nvPr>
        </p:nvSpPr>
        <p:spPr>
          <a:xfrm>
            <a:off x="2431475" y="1318375"/>
            <a:ext cx="6388800" cy="1425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PART 1</a:t>
            </a:r>
          </a:p>
        </p:txBody>
      </p:sp>
      <p:sp>
        <p:nvSpPr>
          <p:cNvPr id="240" name="Shape 240"/>
          <p:cNvSpPr txBox="1"/>
          <p:nvPr>
            <p:ph idx="2" type="subTitle"/>
          </p:nvPr>
        </p:nvSpPr>
        <p:spPr>
          <a:xfrm>
            <a:off x="2431475" y="3988200"/>
            <a:ext cx="6388800" cy="1425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作者：z88487561(糖)</a:t>
            </a:r>
          </a:p>
          <a:p>
            <a:pPr lvl="0">
              <a:spcBef>
                <a:spcPts val="0"/>
              </a:spcBef>
              <a:buNone/>
            </a:pPr>
            <a:r>
              <a:rPr lang="zh-CN" u="sng">
                <a:solidFill>
                  <a:srgbClr val="EA9999"/>
                </a:solidFill>
                <a:hlinkClick r:id="rId3"/>
              </a:rPr>
              <a:t>http://z88487561.pixnet.net/blog</a:t>
            </a:r>
            <a:r>
              <a:rPr lang="zh-CN">
                <a:solidFill>
                  <a:srgbClr val="F4CCCC"/>
                </a:solidFill>
              </a:rPr>
              <a:t> </a:t>
            </a:r>
          </a:p>
        </p:txBody>
      </p:sp>
      <p:sp>
        <p:nvSpPr>
          <p:cNvPr id="241" name="Shape 241"/>
          <p:cNvSpPr txBox="1"/>
          <p:nvPr>
            <p:ph idx="12" type="sldNum"/>
          </p:nvPr>
        </p:nvSpPr>
        <p:spPr>
          <a:xfrm>
            <a:off x="8595300" y="6440052"/>
            <a:ext cx="5487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C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67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Shape 868"/>
          <p:cNvSpPr txBox="1"/>
          <p:nvPr>
            <p:ph type="title"/>
          </p:nvPr>
        </p:nvSpPr>
        <p:spPr>
          <a:xfrm>
            <a:off x="311700" y="685216"/>
            <a:ext cx="8520600" cy="8102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CN"/>
              <a:t>6. 計算最高分數</a:t>
            </a:r>
          </a:p>
        </p:txBody>
      </p:sp>
      <p:sp>
        <p:nvSpPr>
          <p:cNvPr id="869" name="Shape 869"/>
          <p:cNvSpPr txBox="1"/>
          <p:nvPr>
            <p:ph idx="1" type="body"/>
          </p:nvPr>
        </p:nvSpPr>
        <p:spPr>
          <a:xfrm>
            <a:off x="311700" y="2568798"/>
            <a:ext cx="3999900" cy="352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70" name="Shape 870"/>
          <p:cNvSpPr txBox="1"/>
          <p:nvPr>
            <p:ph idx="2" type="body"/>
          </p:nvPr>
        </p:nvSpPr>
        <p:spPr>
          <a:xfrm>
            <a:off x="4832400" y="2568798"/>
            <a:ext cx="3999900" cy="352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71" name="Shape 871"/>
          <p:cNvSpPr txBox="1"/>
          <p:nvPr>
            <p:ph idx="12" type="sldNum"/>
          </p:nvPr>
        </p:nvSpPr>
        <p:spPr>
          <a:xfrm>
            <a:off x="8595300" y="6440052"/>
            <a:ext cx="5487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CN"/>
              <a:t>‹#›</a:t>
            </a:fld>
          </a:p>
        </p:txBody>
      </p:sp>
      <p:sp>
        <p:nvSpPr>
          <p:cNvPr id="872" name="Shape 872"/>
          <p:cNvSpPr txBox="1"/>
          <p:nvPr>
            <p:ph idx="3" type="subTitle"/>
          </p:nvPr>
        </p:nvSpPr>
        <p:spPr>
          <a:xfrm>
            <a:off x="311700" y="1495525"/>
            <a:ext cx="3999900" cy="10419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CN"/>
              <a:t>A.編輯儲存格B22</a:t>
            </a:r>
          </a:p>
        </p:txBody>
      </p:sp>
      <p:sp>
        <p:nvSpPr>
          <p:cNvPr id="873" name="Shape 873"/>
          <p:cNvSpPr txBox="1"/>
          <p:nvPr>
            <p:ph idx="4" type="subTitle"/>
          </p:nvPr>
        </p:nvSpPr>
        <p:spPr>
          <a:xfrm>
            <a:off x="4832400" y="1495525"/>
            <a:ext cx="3999900" cy="10419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CN"/>
              <a:t>B.輸入公式</a:t>
            </a:r>
            <a:br>
              <a:rPr lang="zh-CN"/>
            </a:br>
            <a:r>
              <a:rPr lang="zh-CN"/>
              <a:t>=</a:t>
            </a:r>
            <a:r>
              <a:rPr lang="zh-CN">
                <a:solidFill>
                  <a:srgbClr val="FF0000"/>
                </a:solidFill>
              </a:rPr>
              <a:t>MAX(</a:t>
            </a:r>
            <a:r>
              <a:rPr lang="zh-CN">
                <a:solidFill>
                  <a:schemeClr val="dk1"/>
                </a:solidFill>
              </a:rPr>
              <a:t>B2:B21</a:t>
            </a:r>
            <a:r>
              <a:rPr lang="zh-CN">
                <a:solidFill>
                  <a:srgbClr val="FF0000"/>
                </a:solidFill>
              </a:rPr>
              <a:t>)</a:t>
            </a:r>
          </a:p>
        </p:txBody>
      </p:sp>
      <p:pic>
        <p:nvPicPr>
          <p:cNvPr id="874" name="Shape 874"/>
          <p:cNvPicPr preferRelativeResize="0"/>
          <p:nvPr/>
        </p:nvPicPr>
        <p:blipFill rotWithShape="1">
          <a:blip r:embed="rId3">
            <a:alphaModFix/>
          </a:blip>
          <a:srcRect b="13374" l="0" r="0" t="0"/>
          <a:stretch/>
        </p:blipFill>
        <p:spPr>
          <a:xfrm>
            <a:off x="649525" y="2568798"/>
            <a:ext cx="3324225" cy="352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5" name="Shape 8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13075" y="2563500"/>
            <a:ext cx="3438525" cy="3533775"/>
          </a:xfrm>
          <a:prstGeom prst="rect">
            <a:avLst/>
          </a:prstGeom>
          <a:noFill/>
          <a:ln>
            <a:noFill/>
          </a:ln>
        </p:spPr>
      </p:pic>
      <p:sp>
        <p:nvSpPr>
          <p:cNvPr id="876" name="Shape 876"/>
          <p:cNvSpPr/>
          <p:nvPr/>
        </p:nvSpPr>
        <p:spPr>
          <a:xfrm>
            <a:off x="2266025" y="5103550"/>
            <a:ext cx="1277100" cy="3177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77" name="Shape 877"/>
          <p:cNvSpPr/>
          <p:nvPr/>
        </p:nvSpPr>
        <p:spPr>
          <a:xfrm>
            <a:off x="6676900" y="5053450"/>
            <a:ext cx="1535400" cy="4179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78" name="Shape 878"/>
          <p:cNvSpPr/>
          <p:nvPr/>
        </p:nvSpPr>
        <p:spPr>
          <a:xfrm>
            <a:off x="1496700" y="4253700"/>
            <a:ext cx="732300" cy="637200"/>
          </a:xfrm>
          <a:prstGeom prst="wedgeEllipseCallout">
            <a:avLst>
              <a:gd fmla="val 62802" name="adj1"/>
              <a:gd fmla="val 79359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CN" sz="36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A</a:t>
            </a:r>
          </a:p>
        </p:txBody>
      </p:sp>
      <p:sp>
        <p:nvSpPr>
          <p:cNvPr id="879" name="Shape 879"/>
          <p:cNvSpPr/>
          <p:nvPr/>
        </p:nvSpPr>
        <p:spPr>
          <a:xfrm>
            <a:off x="8212300" y="4170137"/>
            <a:ext cx="732300" cy="637200"/>
          </a:xfrm>
          <a:prstGeom prst="wedgeEllipseCallout">
            <a:avLst>
              <a:gd fmla="val -102683" name="adj1"/>
              <a:gd fmla="val 104433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CN" sz="36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B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83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4" name="Shape 8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84487" y="2568800"/>
            <a:ext cx="3695700" cy="363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5" name="Shape 8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8562" y="2563500"/>
            <a:ext cx="3286125" cy="3533775"/>
          </a:xfrm>
          <a:prstGeom prst="rect">
            <a:avLst/>
          </a:prstGeom>
          <a:noFill/>
          <a:ln>
            <a:noFill/>
          </a:ln>
        </p:spPr>
      </p:pic>
      <p:sp>
        <p:nvSpPr>
          <p:cNvPr id="886" name="Shape 886"/>
          <p:cNvSpPr txBox="1"/>
          <p:nvPr>
            <p:ph type="title"/>
          </p:nvPr>
        </p:nvSpPr>
        <p:spPr>
          <a:xfrm>
            <a:off x="311700" y="685216"/>
            <a:ext cx="8520600" cy="8102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CN"/>
              <a:t>7. 計算平均分數</a:t>
            </a:r>
          </a:p>
        </p:txBody>
      </p:sp>
      <p:sp>
        <p:nvSpPr>
          <p:cNvPr id="887" name="Shape 887"/>
          <p:cNvSpPr txBox="1"/>
          <p:nvPr>
            <p:ph idx="1" type="body"/>
          </p:nvPr>
        </p:nvSpPr>
        <p:spPr>
          <a:xfrm>
            <a:off x="311700" y="2568798"/>
            <a:ext cx="3999900" cy="352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88" name="Shape 888"/>
          <p:cNvSpPr txBox="1"/>
          <p:nvPr>
            <p:ph idx="2" type="body"/>
          </p:nvPr>
        </p:nvSpPr>
        <p:spPr>
          <a:xfrm>
            <a:off x="4832400" y="2568798"/>
            <a:ext cx="3999900" cy="352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89" name="Shape 889"/>
          <p:cNvSpPr txBox="1"/>
          <p:nvPr>
            <p:ph idx="12" type="sldNum"/>
          </p:nvPr>
        </p:nvSpPr>
        <p:spPr>
          <a:xfrm>
            <a:off x="8595300" y="6440052"/>
            <a:ext cx="5487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CN"/>
              <a:t>‹#›</a:t>
            </a:fld>
          </a:p>
        </p:txBody>
      </p:sp>
      <p:sp>
        <p:nvSpPr>
          <p:cNvPr id="890" name="Shape 890"/>
          <p:cNvSpPr txBox="1"/>
          <p:nvPr>
            <p:ph idx="3" type="subTitle"/>
          </p:nvPr>
        </p:nvSpPr>
        <p:spPr>
          <a:xfrm>
            <a:off x="311700" y="1495525"/>
            <a:ext cx="3999900" cy="10419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CN"/>
              <a:t>A.編輯儲存格B23</a:t>
            </a:r>
          </a:p>
        </p:txBody>
      </p:sp>
      <p:sp>
        <p:nvSpPr>
          <p:cNvPr id="891" name="Shape 891"/>
          <p:cNvSpPr txBox="1"/>
          <p:nvPr>
            <p:ph idx="4" type="subTitle"/>
          </p:nvPr>
        </p:nvSpPr>
        <p:spPr>
          <a:xfrm>
            <a:off x="4832400" y="1495525"/>
            <a:ext cx="3999900" cy="10419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CN"/>
              <a:t>B.輸入公式</a:t>
            </a:r>
            <a:br>
              <a:rPr lang="zh-CN"/>
            </a:br>
            <a:r>
              <a:rPr lang="zh-CN"/>
              <a:t>=</a:t>
            </a:r>
            <a:r>
              <a:rPr lang="zh-CN">
                <a:solidFill>
                  <a:srgbClr val="FF0000"/>
                </a:solidFill>
              </a:rPr>
              <a:t>AVERAGE(</a:t>
            </a:r>
            <a:r>
              <a:rPr lang="zh-CN">
                <a:solidFill>
                  <a:schemeClr val="dk1"/>
                </a:solidFill>
              </a:rPr>
              <a:t>B2:B21</a:t>
            </a:r>
            <a:r>
              <a:rPr lang="zh-CN">
                <a:solidFill>
                  <a:srgbClr val="FF0000"/>
                </a:solidFill>
              </a:rPr>
              <a:t>)</a:t>
            </a:r>
          </a:p>
        </p:txBody>
      </p:sp>
      <p:sp>
        <p:nvSpPr>
          <p:cNvPr id="892" name="Shape 892"/>
          <p:cNvSpPr/>
          <p:nvPr/>
        </p:nvSpPr>
        <p:spPr>
          <a:xfrm>
            <a:off x="2273900" y="5371525"/>
            <a:ext cx="1277100" cy="3177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93" name="Shape 893"/>
          <p:cNvSpPr/>
          <p:nvPr/>
        </p:nvSpPr>
        <p:spPr>
          <a:xfrm>
            <a:off x="6558800" y="5321425"/>
            <a:ext cx="1999800" cy="4179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94" name="Shape 894"/>
          <p:cNvSpPr/>
          <p:nvPr/>
        </p:nvSpPr>
        <p:spPr>
          <a:xfrm>
            <a:off x="1496700" y="4482300"/>
            <a:ext cx="732300" cy="637200"/>
          </a:xfrm>
          <a:prstGeom prst="wedgeEllipseCallout">
            <a:avLst>
              <a:gd fmla="val 62802" name="adj1"/>
              <a:gd fmla="val 79359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CN" sz="36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A</a:t>
            </a:r>
          </a:p>
        </p:txBody>
      </p:sp>
      <p:sp>
        <p:nvSpPr>
          <p:cNvPr id="895" name="Shape 895"/>
          <p:cNvSpPr/>
          <p:nvPr/>
        </p:nvSpPr>
        <p:spPr>
          <a:xfrm>
            <a:off x="8100000" y="4437837"/>
            <a:ext cx="732300" cy="637200"/>
          </a:xfrm>
          <a:prstGeom prst="wedgeEllipseCallout">
            <a:avLst>
              <a:gd fmla="val -102683" name="adj1"/>
              <a:gd fmla="val 104433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CN" sz="36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B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99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0" name="Shape 9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36875" y="2563500"/>
            <a:ext cx="3590925" cy="3790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1" name="Shape 9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7650" y="2573025"/>
            <a:ext cx="3048000" cy="3514725"/>
          </a:xfrm>
          <a:prstGeom prst="rect">
            <a:avLst/>
          </a:prstGeom>
          <a:noFill/>
          <a:ln>
            <a:noFill/>
          </a:ln>
        </p:spPr>
      </p:pic>
      <p:sp>
        <p:nvSpPr>
          <p:cNvPr id="902" name="Shape 902"/>
          <p:cNvSpPr txBox="1"/>
          <p:nvPr>
            <p:ph type="title"/>
          </p:nvPr>
        </p:nvSpPr>
        <p:spPr>
          <a:xfrm>
            <a:off x="311700" y="685216"/>
            <a:ext cx="8520600" cy="8102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CN"/>
              <a:t>8. 計算最低分數</a:t>
            </a:r>
          </a:p>
        </p:txBody>
      </p:sp>
      <p:sp>
        <p:nvSpPr>
          <p:cNvPr id="903" name="Shape 903"/>
          <p:cNvSpPr txBox="1"/>
          <p:nvPr>
            <p:ph idx="12" type="sldNum"/>
          </p:nvPr>
        </p:nvSpPr>
        <p:spPr>
          <a:xfrm>
            <a:off x="8595300" y="6440052"/>
            <a:ext cx="5487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CN"/>
              <a:t>‹#›</a:t>
            </a:fld>
          </a:p>
        </p:txBody>
      </p:sp>
      <p:sp>
        <p:nvSpPr>
          <p:cNvPr id="904" name="Shape 904"/>
          <p:cNvSpPr txBox="1"/>
          <p:nvPr>
            <p:ph idx="3" type="subTitle"/>
          </p:nvPr>
        </p:nvSpPr>
        <p:spPr>
          <a:xfrm>
            <a:off x="311700" y="1495525"/>
            <a:ext cx="3999900" cy="10419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CN"/>
              <a:t>A.編輯儲存格B24</a:t>
            </a:r>
          </a:p>
        </p:txBody>
      </p:sp>
      <p:sp>
        <p:nvSpPr>
          <p:cNvPr id="905" name="Shape 905"/>
          <p:cNvSpPr txBox="1"/>
          <p:nvPr>
            <p:ph idx="4" type="subTitle"/>
          </p:nvPr>
        </p:nvSpPr>
        <p:spPr>
          <a:xfrm>
            <a:off x="4832400" y="1495525"/>
            <a:ext cx="3999900" cy="10419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CN"/>
              <a:t>B.輸入公式</a:t>
            </a:r>
            <a:br>
              <a:rPr lang="zh-CN"/>
            </a:br>
            <a:r>
              <a:rPr lang="zh-CN"/>
              <a:t>=</a:t>
            </a:r>
            <a:r>
              <a:rPr lang="zh-CN">
                <a:solidFill>
                  <a:srgbClr val="FF0000"/>
                </a:solidFill>
              </a:rPr>
              <a:t>MIN(</a:t>
            </a:r>
            <a:r>
              <a:rPr lang="zh-CN">
                <a:solidFill>
                  <a:schemeClr val="dk1"/>
                </a:solidFill>
              </a:rPr>
              <a:t>B2:B21</a:t>
            </a:r>
            <a:r>
              <a:rPr lang="zh-CN">
                <a:solidFill>
                  <a:srgbClr val="FF0000"/>
                </a:solidFill>
              </a:rPr>
              <a:t>)</a:t>
            </a:r>
          </a:p>
        </p:txBody>
      </p:sp>
      <p:sp>
        <p:nvSpPr>
          <p:cNvPr id="906" name="Shape 906"/>
          <p:cNvSpPr/>
          <p:nvPr/>
        </p:nvSpPr>
        <p:spPr>
          <a:xfrm>
            <a:off x="2418425" y="5636950"/>
            <a:ext cx="1277100" cy="3177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07" name="Shape 907"/>
          <p:cNvSpPr/>
          <p:nvPr/>
        </p:nvSpPr>
        <p:spPr>
          <a:xfrm>
            <a:off x="6600700" y="5586850"/>
            <a:ext cx="1535400" cy="4179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08" name="Shape 908"/>
          <p:cNvSpPr/>
          <p:nvPr/>
        </p:nvSpPr>
        <p:spPr>
          <a:xfrm>
            <a:off x="1649100" y="4787100"/>
            <a:ext cx="732300" cy="637200"/>
          </a:xfrm>
          <a:prstGeom prst="wedgeEllipseCallout">
            <a:avLst>
              <a:gd fmla="val 62802" name="adj1"/>
              <a:gd fmla="val 79359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CN" sz="36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A</a:t>
            </a:r>
          </a:p>
        </p:txBody>
      </p:sp>
      <p:sp>
        <p:nvSpPr>
          <p:cNvPr id="909" name="Shape 909"/>
          <p:cNvSpPr/>
          <p:nvPr/>
        </p:nvSpPr>
        <p:spPr>
          <a:xfrm>
            <a:off x="8136100" y="4703537"/>
            <a:ext cx="732300" cy="637200"/>
          </a:xfrm>
          <a:prstGeom prst="wedgeEllipseCallout">
            <a:avLst>
              <a:gd fmla="val -102683" name="adj1"/>
              <a:gd fmla="val 104433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CN" sz="36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B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13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4" name="Shape 914"/>
          <p:cNvPicPr preferRelativeResize="0"/>
          <p:nvPr/>
        </p:nvPicPr>
        <p:blipFill rotWithShape="1">
          <a:blip r:embed="rId3">
            <a:alphaModFix/>
          </a:blip>
          <a:srcRect b="14390" l="0" r="0" t="0"/>
          <a:stretch/>
        </p:blipFill>
        <p:spPr>
          <a:xfrm>
            <a:off x="0" y="3138850"/>
            <a:ext cx="9143999" cy="3719100"/>
          </a:xfrm>
          <a:prstGeom prst="rect">
            <a:avLst/>
          </a:prstGeom>
          <a:noFill/>
          <a:ln>
            <a:noFill/>
          </a:ln>
        </p:spPr>
      </p:pic>
      <p:sp>
        <p:nvSpPr>
          <p:cNvPr id="915" name="Shape 915"/>
          <p:cNvSpPr txBox="1"/>
          <p:nvPr>
            <p:ph type="title"/>
          </p:nvPr>
        </p:nvSpPr>
        <p:spPr>
          <a:xfrm>
            <a:off x="311700" y="685216"/>
            <a:ext cx="8520600" cy="8102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9. 複製公式</a:t>
            </a:r>
          </a:p>
        </p:txBody>
      </p:sp>
      <p:sp>
        <p:nvSpPr>
          <p:cNvPr id="916" name="Shape 916"/>
          <p:cNvSpPr txBox="1"/>
          <p:nvPr>
            <p:ph idx="1" type="body"/>
          </p:nvPr>
        </p:nvSpPr>
        <p:spPr>
          <a:xfrm>
            <a:off x="311700" y="2568798"/>
            <a:ext cx="3999900" cy="352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17" name="Shape 917"/>
          <p:cNvSpPr txBox="1"/>
          <p:nvPr>
            <p:ph idx="2" type="body"/>
          </p:nvPr>
        </p:nvSpPr>
        <p:spPr>
          <a:xfrm>
            <a:off x="4832400" y="2568798"/>
            <a:ext cx="3999900" cy="352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18" name="Shape 918"/>
          <p:cNvSpPr txBox="1"/>
          <p:nvPr>
            <p:ph idx="12" type="sldNum"/>
          </p:nvPr>
        </p:nvSpPr>
        <p:spPr>
          <a:xfrm>
            <a:off x="8595300" y="6440052"/>
            <a:ext cx="5487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CN">
                <a:solidFill>
                  <a:srgbClr val="006600"/>
                </a:solidFill>
              </a:rPr>
              <a:t>‹#›</a:t>
            </a:fld>
          </a:p>
        </p:txBody>
      </p:sp>
      <p:sp>
        <p:nvSpPr>
          <p:cNvPr id="919" name="Shape 919"/>
          <p:cNvSpPr txBox="1"/>
          <p:nvPr>
            <p:ph idx="3" type="subTitle"/>
          </p:nvPr>
        </p:nvSpPr>
        <p:spPr>
          <a:xfrm>
            <a:off x="311700" y="1495525"/>
            <a:ext cx="3999900" cy="10419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A.選取B22:G24</a:t>
            </a:r>
          </a:p>
        </p:txBody>
      </p:sp>
      <p:sp>
        <p:nvSpPr>
          <p:cNvPr id="920" name="Shape 920"/>
          <p:cNvSpPr txBox="1"/>
          <p:nvPr>
            <p:ph idx="4" type="subTitle"/>
          </p:nvPr>
        </p:nvSpPr>
        <p:spPr>
          <a:xfrm>
            <a:off x="4832400" y="1495525"/>
            <a:ext cx="3999900" cy="10419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B.選單 &gt; 工作表</a:t>
            </a:r>
          </a:p>
          <a:p>
            <a:pPr lvl="0">
              <a:spcBef>
                <a:spcPts val="0"/>
              </a:spcBef>
              <a:buNone/>
            </a:pPr>
            <a:r>
              <a:rPr lang="zh-CN"/>
              <a:t>&gt; 填滿儲存格 &gt; 右</a:t>
            </a:r>
          </a:p>
        </p:txBody>
      </p:sp>
      <p:sp>
        <p:nvSpPr>
          <p:cNvPr id="921" name="Shape 921"/>
          <p:cNvSpPr/>
          <p:nvPr/>
        </p:nvSpPr>
        <p:spPr>
          <a:xfrm>
            <a:off x="1292475" y="5329875"/>
            <a:ext cx="6667800" cy="8103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22" name="Shape 922"/>
          <p:cNvSpPr/>
          <p:nvPr/>
        </p:nvSpPr>
        <p:spPr>
          <a:xfrm>
            <a:off x="7655150" y="6036775"/>
            <a:ext cx="732300" cy="637200"/>
          </a:xfrm>
          <a:prstGeom prst="wedgeEllipseCallout">
            <a:avLst>
              <a:gd fmla="val -76065" name="adj1"/>
              <a:gd fmla="val -63222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CN" sz="36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A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Shape 927"/>
          <p:cNvSpPr txBox="1"/>
          <p:nvPr>
            <p:ph idx="12" type="sldNum"/>
          </p:nvPr>
        </p:nvSpPr>
        <p:spPr>
          <a:xfrm>
            <a:off x="8595300" y="6440052"/>
            <a:ext cx="5487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CN">
                <a:solidFill>
                  <a:srgbClr val="274E13"/>
                </a:solidFill>
              </a:rPr>
              <a:t>‹#›</a:t>
            </a:fld>
          </a:p>
        </p:txBody>
      </p:sp>
      <p:sp>
        <p:nvSpPr>
          <p:cNvPr id="928" name="Shape 928"/>
          <p:cNvSpPr txBox="1"/>
          <p:nvPr>
            <p:ph idx="1" type="body"/>
          </p:nvPr>
        </p:nvSpPr>
        <p:spPr>
          <a:xfrm>
            <a:off x="3667025" y="1590500"/>
            <a:ext cx="5165100" cy="4501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CN"/>
              <a:t>請試著照前面投影片的6-9步</a:t>
            </a:r>
            <a:br>
              <a:rPr lang="zh-CN"/>
            </a:br>
            <a:r>
              <a:rPr lang="zh-CN"/>
              <a:t>完成下圖的表格吧</a:t>
            </a:r>
          </a:p>
        </p:txBody>
      </p:sp>
      <p:sp>
        <p:nvSpPr>
          <p:cNvPr id="929" name="Shape 929"/>
          <p:cNvSpPr txBox="1"/>
          <p:nvPr>
            <p:ph type="title"/>
          </p:nvPr>
        </p:nvSpPr>
        <p:spPr>
          <a:xfrm>
            <a:off x="311700" y="685225"/>
            <a:ext cx="2919600" cy="810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CN"/>
              <a:t>實作</a:t>
            </a:r>
          </a:p>
          <a:p>
            <a:pPr lvl="0" rtl="0">
              <a:spcBef>
                <a:spcPts val="0"/>
              </a:spcBef>
              <a:buNone/>
            </a:pPr>
            <a:r>
              <a:rPr lang="zh-CN" sz="3400">
                <a:solidFill>
                  <a:schemeClr val="lt1"/>
                </a:solidFill>
              </a:rPr>
              <a:t>成績單</a:t>
            </a:r>
          </a:p>
        </p:txBody>
      </p:sp>
      <p:pic>
        <p:nvPicPr>
          <p:cNvPr id="930" name="Shape 9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85149" y="2978125"/>
            <a:ext cx="5453874" cy="2590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34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Shape 935"/>
          <p:cNvSpPr txBox="1"/>
          <p:nvPr>
            <p:ph type="title"/>
          </p:nvPr>
        </p:nvSpPr>
        <p:spPr>
          <a:xfrm>
            <a:off x="2431475" y="2869800"/>
            <a:ext cx="6388800" cy="1118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CN"/>
              <a:t>成績單：進階圖表</a:t>
            </a:r>
          </a:p>
        </p:txBody>
      </p:sp>
      <p:sp>
        <p:nvSpPr>
          <p:cNvPr id="936" name="Shape 936"/>
          <p:cNvSpPr txBox="1"/>
          <p:nvPr>
            <p:ph idx="12" type="sldNum"/>
          </p:nvPr>
        </p:nvSpPr>
        <p:spPr>
          <a:xfrm>
            <a:off x="8595300" y="6440052"/>
            <a:ext cx="5487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CN"/>
              <a:t>‹#›</a:t>
            </a:fld>
          </a:p>
        </p:txBody>
      </p:sp>
      <p:sp>
        <p:nvSpPr>
          <p:cNvPr id="937" name="Shape 937"/>
          <p:cNvSpPr txBox="1"/>
          <p:nvPr>
            <p:ph idx="1" type="subTitle"/>
          </p:nvPr>
        </p:nvSpPr>
        <p:spPr>
          <a:xfrm>
            <a:off x="2431475" y="1318375"/>
            <a:ext cx="6388800" cy="1425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CN"/>
              <a:t>Part 4-2</a:t>
            </a:r>
          </a:p>
        </p:txBody>
      </p:sp>
      <p:sp>
        <p:nvSpPr>
          <p:cNvPr id="938" name="Shape 938"/>
          <p:cNvSpPr txBox="1"/>
          <p:nvPr>
            <p:ph idx="2" type="subTitle"/>
          </p:nvPr>
        </p:nvSpPr>
        <p:spPr>
          <a:xfrm>
            <a:off x="2431475" y="3988200"/>
            <a:ext cx="6388800" cy="1425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spcAft>
                <a:spcPts val="1000"/>
              </a:spcAft>
              <a:buNone/>
            </a:pPr>
            <a:r>
              <a:rPr lang="zh-CN"/>
              <a:t>10. 建立圖表</a:t>
            </a:r>
          </a:p>
          <a:p>
            <a:pPr lvl="0">
              <a:spcBef>
                <a:spcPts val="0"/>
              </a:spcBef>
              <a:buNone/>
            </a:pPr>
            <a:r>
              <a:rPr lang="zh-CN"/>
              <a:t>11. 格式化資料序列</a:t>
            </a:r>
          </a:p>
          <a:p>
            <a:pPr lvl="0">
              <a:spcBef>
                <a:spcPts val="0"/>
              </a:spcBef>
              <a:buNone/>
            </a:pPr>
            <a:r>
              <a:rPr lang="zh-CN"/>
              <a:t>12. 格式化資料序列「最高分數」</a:t>
            </a:r>
          </a:p>
          <a:p>
            <a:pPr lvl="0">
              <a:spcBef>
                <a:spcPts val="0"/>
              </a:spcBef>
              <a:spcAft>
                <a:spcPts val="1000"/>
              </a:spcAft>
              <a:buNone/>
            </a:pPr>
            <a:r>
              <a:rPr lang="zh-CN"/>
              <a:t>13. 格式化其他資料序列</a:t>
            </a:r>
          </a:p>
          <a:p>
            <a:pPr lvl="0" rtl="0">
              <a:spcBef>
                <a:spcPts val="0"/>
              </a:spcBef>
              <a:buNone/>
            </a:pPr>
            <a:r>
              <a:rPr lang="zh-CN">
                <a:solidFill>
                  <a:schemeClr val="lt1"/>
                </a:solidFill>
              </a:rPr>
              <a:t>14. 插入資料標籤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42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3" name="Shape 9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029524"/>
            <a:ext cx="9144000" cy="1747456"/>
          </a:xfrm>
          <a:prstGeom prst="rect">
            <a:avLst/>
          </a:prstGeom>
          <a:noFill/>
          <a:ln cap="flat" cmpd="sng" w="38100">
            <a:solidFill>
              <a:srgbClr val="006600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944" name="Shape 9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" y="2533650"/>
            <a:ext cx="9144000" cy="2201116"/>
          </a:xfrm>
          <a:prstGeom prst="rect">
            <a:avLst/>
          </a:prstGeom>
          <a:noFill/>
          <a:ln cap="flat" cmpd="sng" w="38100">
            <a:solidFill>
              <a:srgbClr val="006600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945" name="Shape 945"/>
          <p:cNvSpPr txBox="1"/>
          <p:nvPr>
            <p:ph type="title"/>
          </p:nvPr>
        </p:nvSpPr>
        <p:spPr>
          <a:xfrm>
            <a:off x="311700" y="685216"/>
            <a:ext cx="8520600" cy="8102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10. 建立圖表</a:t>
            </a:r>
            <a:r>
              <a:rPr b="0" lang="zh-CN"/>
              <a:t> (1/3)</a:t>
            </a:r>
          </a:p>
        </p:txBody>
      </p:sp>
      <p:sp>
        <p:nvSpPr>
          <p:cNvPr id="946" name="Shape 946"/>
          <p:cNvSpPr txBox="1"/>
          <p:nvPr>
            <p:ph idx="12" type="sldNum"/>
          </p:nvPr>
        </p:nvSpPr>
        <p:spPr>
          <a:xfrm>
            <a:off x="8595300" y="6440052"/>
            <a:ext cx="5487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CN">
                <a:solidFill>
                  <a:srgbClr val="006600"/>
                </a:solidFill>
              </a:rPr>
              <a:t>‹#›</a:t>
            </a:fld>
          </a:p>
        </p:txBody>
      </p:sp>
      <p:sp>
        <p:nvSpPr>
          <p:cNvPr id="947" name="Shape 947"/>
          <p:cNvSpPr txBox="1"/>
          <p:nvPr>
            <p:ph idx="2" type="body"/>
          </p:nvPr>
        </p:nvSpPr>
        <p:spPr>
          <a:xfrm>
            <a:off x="4832400" y="2568798"/>
            <a:ext cx="3999900" cy="352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48" name="Shape 948"/>
          <p:cNvSpPr txBox="1"/>
          <p:nvPr>
            <p:ph idx="3" type="subTitle"/>
          </p:nvPr>
        </p:nvSpPr>
        <p:spPr>
          <a:xfrm>
            <a:off x="311700" y="1495525"/>
            <a:ext cx="3999900" cy="10419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A.選取儲存格範圍</a:t>
            </a:r>
            <a:br>
              <a:rPr lang="zh-CN"/>
            </a:br>
            <a:r>
              <a:rPr lang="zh-CN"/>
              <a:t>A21:F24</a:t>
            </a:r>
            <a:r>
              <a:rPr b="0" lang="zh-CN" sz="2000"/>
              <a:t> (不包括總分)</a:t>
            </a:r>
          </a:p>
        </p:txBody>
      </p:sp>
      <p:sp>
        <p:nvSpPr>
          <p:cNvPr id="949" name="Shape 949"/>
          <p:cNvSpPr txBox="1"/>
          <p:nvPr>
            <p:ph idx="4" type="subTitle"/>
          </p:nvPr>
        </p:nvSpPr>
        <p:spPr>
          <a:xfrm>
            <a:off x="4637625" y="1495525"/>
            <a:ext cx="4389300" cy="10419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B.按著Ctrl鍵</a:t>
            </a:r>
            <a:br>
              <a:rPr lang="zh-CN"/>
            </a:br>
            <a:r>
              <a:rPr lang="zh-CN"/>
              <a:t>加上選取B1:F1</a:t>
            </a:r>
            <a:r>
              <a:rPr b="0" lang="zh-CN" sz="2000"/>
              <a:t>(不包括總分)</a:t>
            </a:r>
          </a:p>
        </p:txBody>
      </p:sp>
      <p:sp>
        <p:nvSpPr>
          <p:cNvPr id="950" name="Shape 950"/>
          <p:cNvSpPr/>
          <p:nvPr/>
        </p:nvSpPr>
        <p:spPr>
          <a:xfrm>
            <a:off x="311700" y="3627175"/>
            <a:ext cx="7079400" cy="1041900"/>
          </a:xfrm>
          <a:prstGeom prst="roundRect">
            <a:avLst>
              <a:gd fmla="val 6046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51" name="Shape 951"/>
          <p:cNvSpPr/>
          <p:nvPr/>
        </p:nvSpPr>
        <p:spPr>
          <a:xfrm>
            <a:off x="7559500" y="4011800"/>
            <a:ext cx="732300" cy="637200"/>
          </a:xfrm>
          <a:prstGeom prst="wedgeEllipseCallout">
            <a:avLst>
              <a:gd fmla="val -92189" name="adj1"/>
              <a:gd fmla="val 12535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CN" sz="36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A</a:t>
            </a:r>
          </a:p>
        </p:txBody>
      </p:sp>
      <p:sp>
        <p:nvSpPr>
          <p:cNvPr id="952" name="Shape 952"/>
          <p:cNvSpPr/>
          <p:nvPr/>
        </p:nvSpPr>
        <p:spPr>
          <a:xfrm>
            <a:off x="1307025" y="5259625"/>
            <a:ext cx="5668200" cy="375000"/>
          </a:xfrm>
          <a:prstGeom prst="roundRect">
            <a:avLst>
              <a:gd fmla="val 6046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53" name="Shape 953"/>
          <p:cNvSpPr/>
          <p:nvPr/>
        </p:nvSpPr>
        <p:spPr>
          <a:xfrm>
            <a:off x="6927700" y="5549987"/>
            <a:ext cx="732300" cy="637200"/>
          </a:xfrm>
          <a:prstGeom prst="wedgeEllipseCallout">
            <a:avLst>
              <a:gd fmla="val -84661" name="adj1"/>
              <a:gd fmla="val -57449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CN" sz="36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B</a:t>
            </a:r>
          </a:p>
        </p:txBody>
      </p:sp>
      <p:sp>
        <p:nvSpPr>
          <p:cNvPr id="954" name="Shape 954"/>
          <p:cNvSpPr/>
          <p:nvPr/>
        </p:nvSpPr>
        <p:spPr>
          <a:xfrm rot="5398297">
            <a:off x="4269224" y="4538400"/>
            <a:ext cx="605700" cy="693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58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Shape 959"/>
          <p:cNvSpPr txBox="1"/>
          <p:nvPr>
            <p:ph type="title"/>
          </p:nvPr>
        </p:nvSpPr>
        <p:spPr>
          <a:xfrm>
            <a:off x="311700" y="685216"/>
            <a:ext cx="8520600" cy="8102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10. 建立圖表</a:t>
            </a:r>
            <a:r>
              <a:rPr b="0" lang="zh-CN"/>
              <a:t> (2/3)</a:t>
            </a:r>
          </a:p>
        </p:txBody>
      </p:sp>
      <p:sp>
        <p:nvSpPr>
          <p:cNvPr id="960" name="Shape 960"/>
          <p:cNvSpPr txBox="1"/>
          <p:nvPr>
            <p:ph idx="1" type="body"/>
          </p:nvPr>
        </p:nvSpPr>
        <p:spPr>
          <a:xfrm>
            <a:off x="311700" y="2568798"/>
            <a:ext cx="3999900" cy="352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61" name="Shape 961"/>
          <p:cNvSpPr txBox="1"/>
          <p:nvPr>
            <p:ph idx="2" type="body"/>
          </p:nvPr>
        </p:nvSpPr>
        <p:spPr>
          <a:xfrm>
            <a:off x="4832400" y="2568798"/>
            <a:ext cx="3999900" cy="352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62" name="Shape 962"/>
          <p:cNvSpPr txBox="1"/>
          <p:nvPr>
            <p:ph idx="12" type="sldNum"/>
          </p:nvPr>
        </p:nvSpPr>
        <p:spPr>
          <a:xfrm>
            <a:off x="8595300" y="6440052"/>
            <a:ext cx="5487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CN"/>
              <a:t>‹#›</a:t>
            </a:fld>
          </a:p>
        </p:txBody>
      </p:sp>
      <p:sp>
        <p:nvSpPr>
          <p:cNvPr id="963" name="Shape 963"/>
          <p:cNvSpPr txBox="1"/>
          <p:nvPr>
            <p:ph idx="3" type="subTitle"/>
          </p:nvPr>
        </p:nvSpPr>
        <p:spPr>
          <a:xfrm>
            <a:off x="311700" y="1495525"/>
            <a:ext cx="3999900" cy="10419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C.工具列 &gt; 圖表</a:t>
            </a:r>
          </a:p>
        </p:txBody>
      </p:sp>
      <p:sp>
        <p:nvSpPr>
          <p:cNvPr id="964" name="Shape 964"/>
          <p:cNvSpPr txBox="1"/>
          <p:nvPr>
            <p:ph idx="4" type="subTitle"/>
          </p:nvPr>
        </p:nvSpPr>
        <p:spPr>
          <a:xfrm>
            <a:off x="4832400" y="1495525"/>
            <a:ext cx="3999900" cy="10419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algn="l">
              <a:spcBef>
                <a:spcPts val="0"/>
              </a:spcBef>
              <a:buNone/>
            </a:pPr>
            <a:r>
              <a:rPr lang="zh-CN"/>
              <a:t>D. 2.資料範圍</a:t>
            </a:r>
          </a:p>
          <a:p>
            <a:pPr lvl="0" algn="l">
              <a:spcBef>
                <a:spcPts val="0"/>
              </a:spcBef>
              <a:buNone/>
            </a:pPr>
            <a:r>
              <a:rPr lang="zh-CN"/>
              <a:t>E. 以列表示的資料序列</a:t>
            </a:r>
          </a:p>
        </p:txBody>
      </p:sp>
      <p:pic>
        <p:nvPicPr>
          <p:cNvPr id="965" name="Shape 965"/>
          <p:cNvPicPr preferRelativeResize="0"/>
          <p:nvPr/>
        </p:nvPicPr>
        <p:blipFill rotWithShape="1">
          <a:blip r:embed="rId3">
            <a:alphaModFix/>
          </a:blip>
          <a:srcRect b="0" l="54539" r="0" t="0"/>
          <a:stretch/>
        </p:blipFill>
        <p:spPr>
          <a:xfrm>
            <a:off x="0" y="2568800"/>
            <a:ext cx="4311600" cy="4289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66" name="Shape 9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95873" y="2568798"/>
            <a:ext cx="4748125" cy="2887674"/>
          </a:xfrm>
          <a:prstGeom prst="rect">
            <a:avLst/>
          </a:prstGeom>
          <a:noFill/>
          <a:ln>
            <a:noFill/>
          </a:ln>
        </p:spPr>
      </p:pic>
      <p:sp>
        <p:nvSpPr>
          <p:cNvPr id="967" name="Shape 967"/>
          <p:cNvSpPr/>
          <p:nvPr/>
        </p:nvSpPr>
        <p:spPr>
          <a:xfrm flipH="1" rot="10800000">
            <a:off x="3118000" y="3102150"/>
            <a:ext cx="385800" cy="308700"/>
          </a:xfrm>
          <a:prstGeom prst="roundRect">
            <a:avLst>
              <a:gd fmla="val 6046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68" name="Shape 968"/>
          <p:cNvSpPr/>
          <p:nvPr/>
        </p:nvSpPr>
        <p:spPr>
          <a:xfrm>
            <a:off x="2096275" y="3191925"/>
            <a:ext cx="732300" cy="637200"/>
          </a:xfrm>
          <a:prstGeom prst="wedgeEllipseCallout">
            <a:avLst>
              <a:gd fmla="val 79844" name="adj1"/>
              <a:gd fmla="val -28241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CN" sz="36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C</a:t>
            </a:r>
          </a:p>
        </p:txBody>
      </p:sp>
      <p:sp>
        <p:nvSpPr>
          <p:cNvPr id="969" name="Shape 969"/>
          <p:cNvSpPr/>
          <p:nvPr/>
        </p:nvSpPr>
        <p:spPr>
          <a:xfrm flipH="1" rot="10800000">
            <a:off x="4446600" y="3330450"/>
            <a:ext cx="671400" cy="252900"/>
          </a:xfrm>
          <a:prstGeom prst="roundRect">
            <a:avLst>
              <a:gd fmla="val 6046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70" name="Shape 970"/>
          <p:cNvSpPr/>
          <p:nvPr/>
        </p:nvSpPr>
        <p:spPr>
          <a:xfrm flipH="1" rot="10800000">
            <a:off x="5871750" y="3243850"/>
            <a:ext cx="1332600" cy="252900"/>
          </a:xfrm>
          <a:prstGeom prst="roundRect">
            <a:avLst>
              <a:gd fmla="val 6046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71" name="Shape 971"/>
          <p:cNvSpPr/>
          <p:nvPr/>
        </p:nvSpPr>
        <p:spPr>
          <a:xfrm>
            <a:off x="3615900" y="3583350"/>
            <a:ext cx="732300" cy="637200"/>
          </a:xfrm>
          <a:prstGeom prst="wedgeEllipseCallout">
            <a:avLst>
              <a:gd fmla="val 71241" name="adj1"/>
              <a:gd fmla="val -60013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CN" sz="36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D</a:t>
            </a:r>
          </a:p>
        </p:txBody>
      </p:sp>
      <p:sp>
        <p:nvSpPr>
          <p:cNvPr id="972" name="Shape 972"/>
          <p:cNvSpPr/>
          <p:nvPr/>
        </p:nvSpPr>
        <p:spPr>
          <a:xfrm>
            <a:off x="7631500" y="3410850"/>
            <a:ext cx="732300" cy="637200"/>
          </a:xfrm>
          <a:prstGeom prst="wedgeEllipseCallout">
            <a:avLst>
              <a:gd fmla="val -101867" name="adj1"/>
              <a:gd fmla="val -53947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CN" sz="36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E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76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Shape 977"/>
          <p:cNvSpPr txBox="1"/>
          <p:nvPr>
            <p:ph type="title"/>
          </p:nvPr>
        </p:nvSpPr>
        <p:spPr>
          <a:xfrm>
            <a:off x="311700" y="685216"/>
            <a:ext cx="8520600" cy="8102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10. 建立圖表</a:t>
            </a:r>
            <a:r>
              <a:rPr b="0" lang="zh-CN"/>
              <a:t> (3/3)</a:t>
            </a:r>
          </a:p>
        </p:txBody>
      </p:sp>
      <p:sp>
        <p:nvSpPr>
          <p:cNvPr id="978" name="Shape 978"/>
          <p:cNvSpPr txBox="1"/>
          <p:nvPr>
            <p:ph idx="1" type="body"/>
          </p:nvPr>
        </p:nvSpPr>
        <p:spPr>
          <a:xfrm>
            <a:off x="311700" y="2568798"/>
            <a:ext cx="3999900" cy="352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79" name="Shape 979"/>
          <p:cNvSpPr txBox="1"/>
          <p:nvPr>
            <p:ph idx="2" type="body"/>
          </p:nvPr>
        </p:nvSpPr>
        <p:spPr>
          <a:xfrm>
            <a:off x="4832400" y="2568798"/>
            <a:ext cx="3999900" cy="352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80" name="Shape 980"/>
          <p:cNvSpPr txBox="1"/>
          <p:nvPr>
            <p:ph idx="12" type="sldNum"/>
          </p:nvPr>
        </p:nvSpPr>
        <p:spPr>
          <a:xfrm>
            <a:off x="8595300" y="6440052"/>
            <a:ext cx="5487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CN"/>
              <a:t>‹#›</a:t>
            </a:fld>
          </a:p>
        </p:txBody>
      </p:sp>
      <p:sp>
        <p:nvSpPr>
          <p:cNvPr id="981" name="Shape 981"/>
          <p:cNvSpPr txBox="1"/>
          <p:nvPr>
            <p:ph idx="3" type="subTitle"/>
          </p:nvPr>
        </p:nvSpPr>
        <p:spPr>
          <a:xfrm>
            <a:off x="311700" y="1495525"/>
            <a:ext cx="3999900" cy="10419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algn="l">
              <a:spcBef>
                <a:spcPts val="0"/>
              </a:spcBef>
              <a:buNone/>
            </a:pPr>
            <a:r>
              <a:rPr lang="zh-CN"/>
              <a:t>F. 1.圖表類型</a:t>
            </a:r>
          </a:p>
          <a:p>
            <a:pPr lvl="0" algn="l">
              <a:spcBef>
                <a:spcPts val="0"/>
              </a:spcBef>
              <a:buNone/>
            </a:pPr>
            <a:r>
              <a:rPr lang="zh-CN"/>
              <a:t>G. 欄與線</a:t>
            </a:r>
          </a:p>
        </p:txBody>
      </p:sp>
      <p:sp>
        <p:nvSpPr>
          <p:cNvPr id="982" name="Shape 982"/>
          <p:cNvSpPr txBox="1"/>
          <p:nvPr>
            <p:ph idx="4" type="subTitle"/>
          </p:nvPr>
        </p:nvSpPr>
        <p:spPr>
          <a:xfrm>
            <a:off x="4832400" y="1495525"/>
            <a:ext cx="3999900" cy="10419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algn="l">
              <a:spcBef>
                <a:spcPts val="0"/>
              </a:spcBef>
              <a:buNone/>
            </a:pPr>
            <a:r>
              <a:rPr lang="zh-CN"/>
              <a:t>H. 線條的數目:3</a:t>
            </a:r>
          </a:p>
          <a:p>
            <a:pPr lvl="0" algn="l">
              <a:spcBef>
                <a:spcPts val="0"/>
              </a:spcBef>
              <a:buNone/>
            </a:pPr>
            <a:r>
              <a:rPr lang="zh-CN"/>
              <a:t>I. 完成</a:t>
            </a:r>
          </a:p>
        </p:txBody>
      </p:sp>
      <p:pic>
        <p:nvPicPr>
          <p:cNvPr id="983" name="Shape 9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5475" y="2568800"/>
            <a:ext cx="5793048" cy="3523199"/>
          </a:xfrm>
          <a:prstGeom prst="rect">
            <a:avLst/>
          </a:prstGeom>
          <a:noFill/>
          <a:ln>
            <a:noFill/>
          </a:ln>
        </p:spPr>
      </p:pic>
      <p:sp>
        <p:nvSpPr>
          <p:cNvPr id="984" name="Shape 984"/>
          <p:cNvSpPr/>
          <p:nvPr/>
        </p:nvSpPr>
        <p:spPr>
          <a:xfrm flipH="1" rot="10800000">
            <a:off x="1793175" y="3302550"/>
            <a:ext cx="671400" cy="252900"/>
          </a:xfrm>
          <a:prstGeom prst="roundRect">
            <a:avLst>
              <a:gd fmla="val 6046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85" name="Shape 985"/>
          <p:cNvSpPr/>
          <p:nvPr/>
        </p:nvSpPr>
        <p:spPr>
          <a:xfrm flipH="1" rot="10800000">
            <a:off x="3517525" y="4719825"/>
            <a:ext cx="860100" cy="252900"/>
          </a:xfrm>
          <a:prstGeom prst="roundRect">
            <a:avLst>
              <a:gd fmla="val 6046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86" name="Shape 986"/>
          <p:cNvSpPr/>
          <p:nvPr/>
        </p:nvSpPr>
        <p:spPr>
          <a:xfrm flipH="1" rot="10800000">
            <a:off x="4377625" y="4271025"/>
            <a:ext cx="1527600" cy="252900"/>
          </a:xfrm>
          <a:prstGeom prst="roundRect">
            <a:avLst>
              <a:gd fmla="val 6046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87" name="Shape 987"/>
          <p:cNvSpPr/>
          <p:nvPr/>
        </p:nvSpPr>
        <p:spPr>
          <a:xfrm flipH="1" rot="10800000">
            <a:off x="5141525" y="5711925"/>
            <a:ext cx="1039200" cy="252900"/>
          </a:xfrm>
          <a:prstGeom prst="roundRect">
            <a:avLst>
              <a:gd fmla="val 6046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88" name="Shape 988"/>
          <p:cNvSpPr/>
          <p:nvPr/>
        </p:nvSpPr>
        <p:spPr>
          <a:xfrm>
            <a:off x="718375" y="3110400"/>
            <a:ext cx="732300" cy="637200"/>
          </a:xfrm>
          <a:prstGeom prst="wedgeEllipseCallout">
            <a:avLst>
              <a:gd fmla="val 102424" name="adj1"/>
              <a:gd fmla="val -3088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CN" sz="36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F</a:t>
            </a:r>
          </a:p>
        </p:txBody>
      </p:sp>
      <p:sp>
        <p:nvSpPr>
          <p:cNvPr id="989" name="Shape 989"/>
          <p:cNvSpPr/>
          <p:nvPr/>
        </p:nvSpPr>
        <p:spPr>
          <a:xfrm>
            <a:off x="2513575" y="4527675"/>
            <a:ext cx="732300" cy="637200"/>
          </a:xfrm>
          <a:prstGeom prst="wedgeEllipseCallout">
            <a:avLst>
              <a:gd fmla="val 88447" name="adj1"/>
              <a:gd fmla="val 1852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CN" sz="36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G</a:t>
            </a:r>
          </a:p>
        </p:txBody>
      </p:sp>
      <p:sp>
        <p:nvSpPr>
          <p:cNvPr id="990" name="Shape 990"/>
          <p:cNvSpPr/>
          <p:nvPr/>
        </p:nvSpPr>
        <p:spPr>
          <a:xfrm>
            <a:off x="6119750" y="4011800"/>
            <a:ext cx="732300" cy="637200"/>
          </a:xfrm>
          <a:prstGeom prst="wedgeEllipseCallout">
            <a:avLst>
              <a:gd fmla="val -76062" name="adj1"/>
              <a:gd fmla="val 9907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CN" sz="36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H</a:t>
            </a:r>
          </a:p>
        </p:txBody>
      </p:sp>
      <p:sp>
        <p:nvSpPr>
          <p:cNvPr id="991" name="Shape 991"/>
          <p:cNvSpPr/>
          <p:nvPr/>
        </p:nvSpPr>
        <p:spPr>
          <a:xfrm>
            <a:off x="4608000" y="6123375"/>
            <a:ext cx="732300" cy="637200"/>
          </a:xfrm>
          <a:prstGeom prst="wedgeEllipseCallout">
            <a:avLst>
              <a:gd fmla="val 51888" name="adj1"/>
              <a:gd fmla="val -76813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CN" sz="36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I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95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Shape 996"/>
          <p:cNvSpPr txBox="1"/>
          <p:nvPr>
            <p:ph idx="12" type="sldNum"/>
          </p:nvPr>
        </p:nvSpPr>
        <p:spPr>
          <a:xfrm>
            <a:off x="8595300" y="6440052"/>
            <a:ext cx="5487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CN">
                <a:solidFill>
                  <a:srgbClr val="274E13"/>
                </a:solidFill>
              </a:rPr>
              <a:t>‹#›</a:t>
            </a:fld>
          </a:p>
        </p:txBody>
      </p:sp>
      <p:sp>
        <p:nvSpPr>
          <p:cNvPr id="997" name="Shape 997"/>
          <p:cNvSpPr txBox="1"/>
          <p:nvPr>
            <p:ph idx="1" type="body"/>
          </p:nvPr>
        </p:nvSpPr>
        <p:spPr>
          <a:xfrm>
            <a:off x="3667025" y="393675"/>
            <a:ext cx="5165100" cy="5697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請試著照前面投影片的10步</a:t>
            </a:r>
            <a:br>
              <a:rPr lang="zh-CN"/>
            </a:br>
            <a:r>
              <a:rPr lang="zh-CN"/>
              <a:t>完成下圖的圖表吧</a:t>
            </a:r>
          </a:p>
        </p:txBody>
      </p:sp>
      <p:sp>
        <p:nvSpPr>
          <p:cNvPr id="998" name="Shape 998"/>
          <p:cNvSpPr txBox="1"/>
          <p:nvPr>
            <p:ph type="title"/>
          </p:nvPr>
        </p:nvSpPr>
        <p:spPr>
          <a:xfrm>
            <a:off x="311700" y="685225"/>
            <a:ext cx="2919600" cy="810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CN"/>
              <a:t>實作</a:t>
            </a:r>
          </a:p>
          <a:p>
            <a:pPr lvl="0" rtl="0">
              <a:spcBef>
                <a:spcPts val="0"/>
              </a:spcBef>
              <a:buNone/>
            </a:pPr>
            <a:r>
              <a:rPr lang="zh-CN" sz="3400">
                <a:solidFill>
                  <a:schemeClr val="lt1"/>
                </a:solidFill>
              </a:rPr>
              <a:t>成績單</a:t>
            </a:r>
          </a:p>
        </p:txBody>
      </p:sp>
      <p:pic>
        <p:nvPicPr>
          <p:cNvPr id="999" name="Shape 9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67021" y="1409600"/>
            <a:ext cx="5165100" cy="3909087"/>
          </a:xfrm>
          <a:prstGeom prst="rect">
            <a:avLst/>
          </a:prstGeom>
          <a:noFill/>
          <a:ln>
            <a:noFill/>
          </a:ln>
        </p:spPr>
      </p:pic>
      <p:sp>
        <p:nvSpPr>
          <p:cNvPr id="1000" name="Shape 1000"/>
          <p:cNvSpPr txBox="1"/>
          <p:nvPr>
            <p:ph idx="1" type="body"/>
          </p:nvPr>
        </p:nvSpPr>
        <p:spPr>
          <a:xfrm>
            <a:off x="3667025" y="1165525"/>
            <a:ext cx="5165100" cy="54066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CN"/>
              <a:t>可是顏色有點醜，怎麼調整？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Shape 2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97800" y="2453161"/>
            <a:ext cx="5034500" cy="3705388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Shape 247"/>
          <p:cNvSpPr txBox="1"/>
          <p:nvPr>
            <p:ph type="title"/>
          </p:nvPr>
        </p:nvSpPr>
        <p:spPr>
          <a:xfrm>
            <a:off x="311700" y="685216"/>
            <a:ext cx="8520600" cy="8102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CN"/>
              <a:t>開啟檔案</a:t>
            </a:r>
          </a:p>
        </p:txBody>
      </p:sp>
      <p:sp>
        <p:nvSpPr>
          <p:cNvPr id="248" name="Shape 248"/>
          <p:cNvSpPr txBox="1"/>
          <p:nvPr>
            <p:ph idx="1" type="body"/>
          </p:nvPr>
        </p:nvSpPr>
        <p:spPr>
          <a:xfrm>
            <a:off x="311700" y="2568798"/>
            <a:ext cx="3999900" cy="352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49" name="Shape 249"/>
          <p:cNvSpPr txBox="1"/>
          <p:nvPr>
            <p:ph idx="12" type="sldNum"/>
          </p:nvPr>
        </p:nvSpPr>
        <p:spPr>
          <a:xfrm>
            <a:off x="8595300" y="6440052"/>
            <a:ext cx="5487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CN">
                <a:solidFill>
                  <a:srgbClr val="FFFFFF"/>
                </a:solidFill>
              </a:rPr>
              <a:t>‹#›</a:t>
            </a:fld>
          </a:p>
        </p:txBody>
      </p:sp>
      <p:sp>
        <p:nvSpPr>
          <p:cNvPr id="250" name="Shape 250"/>
          <p:cNvSpPr txBox="1"/>
          <p:nvPr>
            <p:ph idx="3" type="subTitle"/>
          </p:nvPr>
        </p:nvSpPr>
        <p:spPr>
          <a:xfrm>
            <a:off x="311700" y="1495525"/>
            <a:ext cx="3999900" cy="10419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CN"/>
              <a:t>按下「開啟」</a:t>
            </a:r>
          </a:p>
        </p:txBody>
      </p:sp>
      <p:sp>
        <p:nvSpPr>
          <p:cNvPr id="251" name="Shape 251"/>
          <p:cNvSpPr txBox="1"/>
          <p:nvPr>
            <p:ph idx="4" type="subTitle"/>
          </p:nvPr>
        </p:nvSpPr>
        <p:spPr>
          <a:xfrm>
            <a:off x="4033000" y="1495525"/>
            <a:ext cx="4930800" cy="10419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CN"/>
              <a:t>選擇桌面的</a:t>
            </a:r>
          </a:p>
          <a:p>
            <a:pPr lvl="0" rtl="0">
              <a:spcBef>
                <a:spcPts val="0"/>
              </a:spcBef>
              <a:buNone/>
            </a:pPr>
            <a:r>
              <a:rPr lang="zh-CN"/>
              <a:t>「減肥記錄表.ods」</a:t>
            </a:r>
          </a:p>
        </p:txBody>
      </p:sp>
      <p:pic>
        <p:nvPicPr>
          <p:cNvPr id="252" name="Shape 252"/>
          <p:cNvPicPr preferRelativeResize="0"/>
          <p:nvPr/>
        </p:nvPicPr>
        <p:blipFill rotWithShape="1">
          <a:blip r:embed="rId4">
            <a:alphaModFix/>
          </a:blip>
          <a:srcRect b="0" l="0" r="14821" t="0"/>
          <a:stretch/>
        </p:blipFill>
        <p:spPr>
          <a:xfrm>
            <a:off x="311700" y="2603175"/>
            <a:ext cx="3407075" cy="3454450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Shape 253"/>
          <p:cNvSpPr/>
          <p:nvPr/>
        </p:nvSpPr>
        <p:spPr>
          <a:xfrm>
            <a:off x="1432775" y="3606075"/>
            <a:ext cx="676200" cy="7407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4" name="Shape 254"/>
          <p:cNvSpPr/>
          <p:nvPr/>
        </p:nvSpPr>
        <p:spPr>
          <a:xfrm>
            <a:off x="6179250" y="3519150"/>
            <a:ext cx="1221000" cy="375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5" name="Shape 255"/>
          <p:cNvSpPr/>
          <p:nvPr/>
        </p:nvSpPr>
        <p:spPr>
          <a:xfrm>
            <a:off x="7048225" y="5727975"/>
            <a:ext cx="817800" cy="375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6" name="Shape 256"/>
          <p:cNvSpPr/>
          <p:nvPr/>
        </p:nvSpPr>
        <p:spPr>
          <a:xfrm>
            <a:off x="7542975" y="2958000"/>
            <a:ext cx="732300" cy="637200"/>
          </a:xfrm>
          <a:prstGeom prst="wedgeEllipseCallout">
            <a:avLst>
              <a:gd fmla="val -55199" name="adj1"/>
              <a:gd fmla="val 55979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CN" sz="36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A</a:t>
            </a:r>
          </a:p>
        </p:txBody>
      </p:sp>
      <p:sp>
        <p:nvSpPr>
          <p:cNvPr id="257" name="Shape 257"/>
          <p:cNvSpPr/>
          <p:nvPr/>
        </p:nvSpPr>
        <p:spPr>
          <a:xfrm>
            <a:off x="7466775" y="4851025"/>
            <a:ext cx="732300" cy="637200"/>
          </a:xfrm>
          <a:prstGeom prst="wedgeEllipseCallout">
            <a:avLst>
              <a:gd fmla="val -26622" name="adj1"/>
              <a:gd fmla="val 81360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CN" sz="36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B</a:t>
            </a: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04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5" name="Shape 10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9775" y="2568799"/>
            <a:ext cx="4254224" cy="4289150"/>
          </a:xfrm>
          <a:prstGeom prst="rect">
            <a:avLst/>
          </a:prstGeom>
          <a:noFill/>
          <a:ln>
            <a:noFill/>
          </a:ln>
        </p:spPr>
      </p:pic>
      <p:sp>
        <p:nvSpPr>
          <p:cNvPr id="1006" name="Shape 1006"/>
          <p:cNvSpPr txBox="1"/>
          <p:nvPr>
            <p:ph type="title"/>
          </p:nvPr>
        </p:nvSpPr>
        <p:spPr>
          <a:xfrm>
            <a:off x="311700" y="685216"/>
            <a:ext cx="8520600" cy="8102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區分圖表編輯模式</a:t>
            </a:r>
          </a:p>
        </p:txBody>
      </p:sp>
      <p:sp>
        <p:nvSpPr>
          <p:cNvPr id="1007" name="Shape 1007"/>
          <p:cNvSpPr txBox="1"/>
          <p:nvPr>
            <p:ph idx="1" type="body"/>
          </p:nvPr>
        </p:nvSpPr>
        <p:spPr>
          <a:xfrm>
            <a:off x="311700" y="2568798"/>
            <a:ext cx="3999900" cy="352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08" name="Shape 1008"/>
          <p:cNvSpPr txBox="1"/>
          <p:nvPr>
            <p:ph idx="12" type="sldNum"/>
          </p:nvPr>
        </p:nvSpPr>
        <p:spPr>
          <a:xfrm>
            <a:off x="8595300" y="6440052"/>
            <a:ext cx="5487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CN">
                <a:solidFill>
                  <a:srgbClr val="006600"/>
                </a:solidFill>
              </a:rPr>
              <a:t>‹#›</a:t>
            </a:fld>
          </a:p>
        </p:txBody>
      </p:sp>
      <p:sp>
        <p:nvSpPr>
          <p:cNvPr id="1009" name="Shape 1009"/>
          <p:cNvSpPr txBox="1"/>
          <p:nvPr>
            <p:ph idx="3" type="subTitle"/>
          </p:nvPr>
        </p:nvSpPr>
        <p:spPr>
          <a:xfrm>
            <a:off x="311700" y="1495525"/>
            <a:ext cx="3999900" cy="10419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algn="l">
              <a:spcBef>
                <a:spcPts val="0"/>
              </a:spcBef>
              <a:buNone/>
            </a:pPr>
            <a:r>
              <a:rPr lang="zh-CN"/>
              <a:t>試算表編輯模式</a:t>
            </a:r>
          </a:p>
        </p:txBody>
      </p:sp>
      <p:sp>
        <p:nvSpPr>
          <p:cNvPr id="1010" name="Shape 1010"/>
          <p:cNvSpPr txBox="1"/>
          <p:nvPr>
            <p:ph idx="4" type="subTitle"/>
          </p:nvPr>
        </p:nvSpPr>
        <p:spPr>
          <a:xfrm>
            <a:off x="4832400" y="1495525"/>
            <a:ext cx="3999900" cy="10419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r>
              <a:rPr lang="zh-CN"/>
              <a:t>圖表編輯模式</a:t>
            </a:r>
          </a:p>
        </p:txBody>
      </p:sp>
      <p:pic>
        <p:nvPicPr>
          <p:cNvPr id="1011" name="Shape 10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3" y="2568800"/>
            <a:ext cx="4254222" cy="4289150"/>
          </a:xfrm>
          <a:prstGeom prst="rect">
            <a:avLst/>
          </a:prstGeom>
          <a:noFill/>
          <a:ln>
            <a:noFill/>
          </a:ln>
        </p:spPr>
      </p:pic>
      <p:sp>
        <p:nvSpPr>
          <p:cNvPr id="1012" name="Shape 1012"/>
          <p:cNvSpPr/>
          <p:nvPr/>
        </p:nvSpPr>
        <p:spPr>
          <a:xfrm rot="-1587">
            <a:off x="3212474" y="5684825"/>
            <a:ext cx="2599500" cy="925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b="1" lang="zh-CN" sz="2400"/>
              <a:t>圖表上點兩下</a:t>
            </a:r>
          </a:p>
        </p:txBody>
      </p:sp>
      <p:sp>
        <p:nvSpPr>
          <p:cNvPr id="1013" name="Shape 1013"/>
          <p:cNvSpPr/>
          <p:nvPr/>
        </p:nvSpPr>
        <p:spPr>
          <a:xfrm rot="-1587">
            <a:off x="3212474" y="3709625"/>
            <a:ext cx="2599500" cy="9258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CN" sz="2400"/>
              <a:t>圖表外點一下</a:t>
            </a:r>
          </a:p>
        </p:txBody>
      </p:sp>
      <p:sp>
        <p:nvSpPr>
          <p:cNvPr id="1014" name="Shape 1014"/>
          <p:cNvSpPr/>
          <p:nvPr/>
        </p:nvSpPr>
        <p:spPr>
          <a:xfrm>
            <a:off x="2992000" y="1996700"/>
            <a:ext cx="1586400" cy="572100"/>
          </a:xfrm>
          <a:prstGeom prst="wedgeRoundRectCallout">
            <a:avLst>
              <a:gd fmla="val -47518" name="adj1"/>
              <a:gd fmla="val 114342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CN" sz="24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工具列多</a:t>
            </a:r>
          </a:p>
        </p:txBody>
      </p:sp>
      <p:sp>
        <p:nvSpPr>
          <p:cNvPr id="1015" name="Shape 1015"/>
          <p:cNvSpPr/>
          <p:nvPr/>
        </p:nvSpPr>
        <p:spPr>
          <a:xfrm>
            <a:off x="4832400" y="1996700"/>
            <a:ext cx="1586400" cy="572100"/>
          </a:xfrm>
          <a:prstGeom prst="wedgeRoundRectCallout">
            <a:avLst>
              <a:gd fmla="val 29045" name="adj1"/>
              <a:gd fmla="val 137738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CN" sz="24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工具列少</a:t>
            </a: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19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Shape 1020"/>
          <p:cNvSpPr txBox="1"/>
          <p:nvPr>
            <p:ph type="title"/>
          </p:nvPr>
        </p:nvSpPr>
        <p:spPr>
          <a:xfrm>
            <a:off x="311700" y="685216"/>
            <a:ext cx="8520600" cy="8102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11. 格式化資料序列</a:t>
            </a:r>
            <a:r>
              <a:rPr b="0" lang="zh-CN"/>
              <a:t> (1/2)</a:t>
            </a:r>
          </a:p>
        </p:txBody>
      </p:sp>
      <p:sp>
        <p:nvSpPr>
          <p:cNvPr id="1021" name="Shape 1021"/>
          <p:cNvSpPr txBox="1"/>
          <p:nvPr>
            <p:ph idx="1" type="body"/>
          </p:nvPr>
        </p:nvSpPr>
        <p:spPr>
          <a:xfrm>
            <a:off x="311700" y="2568798"/>
            <a:ext cx="3999900" cy="352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22" name="Shape 1022"/>
          <p:cNvSpPr txBox="1"/>
          <p:nvPr>
            <p:ph idx="12" type="sldNum"/>
          </p:nvPr>
        </p:nvSpPr>
        <p:spPr>
          <a:xfrm>
            <a:off x="8595300" y="6440052"/>
            <a:ext cx="5487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CN">
                <a:solidFill>
                  <a:srgbClr val="FFFFFF"/>
                </a:solidFill>
              </a:rPr>
              <a:t>‹#›</a:t>
            </a:fld>
          </a:p>
        </p:txBody>
      </p:sp>
      <p:sp>
        <p:nvSpPr>
          <p:cNvPr id="1023" name="Shape 1023"/>
          <p:cNvSpPr txBox="1"/>
          <p:nvPr>
            <p:ph idx="2" type="body"/>
          </p:nvPr>
        </p:nvSpPr>
        <p:spPr>
          <a:xfrm>
            <a:off x="4832400" y="2568798"/>
            <a:ext cx="3999900" cy="352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24" name="Shape 1024"/>
          <p:cNvSpPr txBox="1"/>
          <p:nvPr>
            <p:ph idx="3" type="subTitle"/>
          </p:nvPr>
        </p:nvSpPr>
        <p:spPr>
          <a:xfrm>
            <a:off x="64425" y="1495525"/>
            <a:ext cx="4494300" cy="10419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A.工具列 &gt; 選取對象</a:t>
            </a:r>
            <a:br>
              <a:rPr lang="zh-CN"/>
            </a:br>
            <a:r>
              <a:rPr lang="zh-CN"/>
              <a:t>&gt; 資料序列「布丁」</a:t>
            </a:r>
            <a:r>
              <a:rPr b="0" lang="zh-CN" sz="2000"/>
              <a:t>(名字)</a:t>
            </a:r>
          </a:p>
        </p:txBody>
      </p:sp>
      <p:sp>
        <p:nvSpPr>
          <p:cNvPr id="1025" name="Shape 1025"/>
          <p:cNvSpPr txBox="1"/>
          <p:nvPr>
            <p:ph idx="4" type="subTitle"/>
          </p:nvPr>
        </p:nvSpPr>
        <p:spPr>
          <a:xfrm>
            <a:off x="4832400" y="1495525"/>
            <a:ext cx="3999900" cy="10419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B.工具列 &gt; 格式化選取</a:t>
            </a:r>
          </a:p>
        </p:txBody>
      </p:sp>
      <p:pic>
        <p:nvPicPr>
          <p:cNvPr id="1026" name="Shape 10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7025" y="2568800"/>
            <a:ext cx="4569943" cy="35232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7" name="Shape 1027"/>
          <p:cNvSpPr/>
          <p:nvPr/>
        </p:nvSpPr>
        <p:spPr>
          <a:xfrm flipH="1" rot="10800000">
            <a:off x="3556875" y="3365400"/>
            <a:ext cx="2558100" cy="382200"/>
          </a:xfrm>
          <a:prstGeom prst="roundRect">
            <a:avLst>
              <a:gd fmla="val 6046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28" name="Shape 1028"/>
          <p:cNvSpPr/>
          <p:nvPr/>
        </p:nvSpPr>
        <p:spPr>
          <a:xfrm flipH="1" rot="10800000">
            <a:off x="3501775" y="4829925"/>
            <a:ext cx="1434900" cy="382200"/>
          </a:xfrm>
          <a:prstGeom prst="roundRect">
            <a:avLst>
              <a:gd fmla="val 6046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29" name="Shape 1029"/>
          <p:cNvSpPr/>
          <p:nvPr/>
        </p:nvSpPr>
        <p:spPr>
          <a:xfrm flipH="1" rot="10800000">
            <a:off x="6114900" y="3365400"/>
            <a:ext cx="428100" cy="382200"/>
          </a:xfrm>
          <a:prstGeom prst="roundRect">
            <a:avLst>
              <a:gd fmla="val 6046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30" name="Shape 1030"/>
          <p:cNvSpPr/>
          <p:nvPr/>
        </p:nvSpPr>
        <p:spPr>
          <a:xfrm>
            <a:off x="6914975" y="3198550"/>
            <a:ext cx="732300" cy="637200"/>
          </a:xfrm>
          <a:prstGeom prst="wedgeEllipseCallout">
            <a:avLst>
              <a:gd fmla="val -95412" name="adj1"/>
              <a:gd fmla="val -8274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CN" sz="36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B</a:t>
            </a:r>
          </a:p>
        </p:txBody>
      </p:sp>
      <p:sp>
        <p:nvSpPr>
          <p:cNvPr id="1031" name="Shape 1031"/>
          <p:cNvSpPr/>
          <p:nvPr/>
        </p:nvSpPr>
        <p:spPr>
          <a:xfrm>
            <a:off x="2466325" y="4702425"/>
            <a:ext cx="732300" cy="637200"/>
          </a:xfrm>
          <a:prstGeom prst="wedgeEllipseCallout">
            <a:avLst>
              <a:gd fmla="val 102424" name="adj1"/>
              <a:gd fmla="val -3088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CN" sz="36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A</a:t>
            </a: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35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Shape 1036"/>
          <p:cNvSpPr txBox="1"/>
          <p:nvPr>
            <p:ph type="title"/>
          </p:nvPr>
        </p:nvSpPr>
        <p:spPr>
          <a:xfrm>
            <a:off x="311700" y="685216"/>
            <a:ext cx="8520600" cy="8102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11. 格式化資料序列</a:t>
            </a:r>
            <a:r>
              <a:rPr b="0" lang="zh-CN"/>
              <a:t> (2/2)</a:t>
            </a:r>
          </a:p>
        </p:txBody>
      </p:sp>
      <p:sp>
        <p:nvSpPr>
          <p:cNvPr id="1037" name="Shape 1037"/>
          <p:cNvSpPr txBox="1"/>
          <p:nvPr>
            <p:ph idx="1" type="body"/>
          </p:nvPr>
        </p:nvSpPr>
        <p:spPr>
          <a:xfrm>
            <a:off x="311700" y="2568798"/>
            <a:ext cx="3999900" cy="352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38" name="Shape 1038"/>
          <p:cNvSpPr txBox="1"/>
          <p:nvPr>
            <p:ph idx="2" type="body"/>
          </p:nvPr>
        </p:nvSpPr>
        <p:spPr>
          <a:xfrm>
            <a:off x="4832400" y="2568798"/>
            <a:ext cx="3999900" cy="352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39" name="Shape 1039"/>
          <p:cNvSpPr txBox="1"/>
          <p:nvPr>
            <p:ph idx="12" type="sldNum"/>
          </p:nvPr>
        </p:nvSpPr>
        <p:spPr>
          <a:xfrm>
            <a:off x="8595300" y="6440052"/>
            <a:ext cx="5487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CN"/>
              <a:t>‹#›</a:t>
            </a:fld>
          </a:p>
        </p:txBody>
      </p:sp>
      <p:sp>
        <p:nvSpPr>
          <p:cNvPr id="1040" name="Shape 1040"/>
          <p:cNvSpPr txBox="1"/>
          <p:nvPr>
            <p:ph idx="3" type="subTitle"/>
          </p:nvPr>
        </p:nvSpPr>
        <p:spPr>
          <a:xfrm>
            <a:off x="311700" y="1495525"/>
            <a:ext cx="3999900" cy="10419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algn="l">
              <a:spcBef>
                <a:spcPts val="0"/>
              </a:spcBef>
              <a:buNone/>
            </a:pPr>
            <a:r>
              <a:rPr lang="zh-CN"/>
              <a:t>C.面積圖</a:t>
            </a:r>
          </a:p>
          <a:p>
            <a:pPr lvl="0" algn="l">
              <a:spcBef>
                <a:spcPts val="0"/>
              </a:spcBef>
              <a:buNone/>
            </a:pPr>
            <a:r>
              <a:rPr lang="zh-CN"/>
              <a:t>D.充填:漸層</a:t>
            </a:r>
          </a:p>
        </p:txBody>
      </p:sp>
      <p:sp>
        <p:nvSpPr>
          <p:cNvPr id="1041" name="Shape 1041"/>
          <p:cNvSpPr txBox="1"/>
          <p:nvPr>
            <p:ph idx="4" type="subTitle"/>
          </p:nvPr>
        </p:nvSpPr>
        <p:spPr>
          <a:xfrm>
            <a:off x="4832400" y="1495525"/>
            <a:ext cx="3999900" cy="10419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algn="l">
              <a:spcBef>
                <a:spcPts val="0"/>
              </a:spcBef>
              <a:buNone/>
            </a:pPr>
            <a:r>
              <a:rPr lang="zh-CN"/>
              <a:t>E.漸層1</a:t>
            </a:r>
          </a:p>
          <a:p>
            <a:pPr lvl="0" algn="l">
              <a:spcBef>
                <a:spcPts val="0"/>
              </a:spcBef>
              <a:buNone/>
            </a:pPr>
            <a:r>
              <a:rPr lang="zh-CN"/>
              <a:t>F.確定</a:t>
            </a:r>
          </a:p>
        </p:txBody>
      </p:sp>
      <p:pic>
        <p:nvPicPr>
          <p:cNvPr id="1042" name="Shape 10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4042" y="2568800"/>
            <a:ext cx="5515919" cy="4289150"/>
          </a:xfrm>
          <a:prstGeom prst="rect">
            <a:avLst/>
          </a:prstGeom>
          <a:noFill/>
          <a:ln>
            <a:noFill/>
          </a:ln>
        </p:spPr>
      </p:pic>
      <p:sp>
        <p:nvSpPr>
          <p:cNvPr id="1043" name="Shape 1043"/>
          <p:cNvSpPr/>
          <p:nvPr/>
        </p:nvSpPr>
        <p:spPr>
          <a:xfrm flipH="1" rot="10800000">
            <a:off x="2181500" y="2889575"/>
            <a:ext cx="490200" cy="275400"/>
          </a:xfrm>
          <a:prstGeom prst="roundRect">
            <a:avLst>
              <a:gd fmla="val 6046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44" name="Shape 1044"/>
          <p:cNvSpPr/>
          <p:nvPr/>
        </p:nvSpPr>
        <p:spPr>
          <a:xfrm flipH="1" rot="10800000">
            <a:off x="2066550" y="3362000"/>
            <a:ext cx="2245200" cy="275400"/>
          </a:xfrm>
          <a:prstGeom prst="roundRect">
            <a:avLst>
              <a:gd fmla="val 6046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45" name="Shape 1045"/>
          <p:cNvSpPr/>
          <p:nvPr/>
        </p:nvSpPr>
        <p:spPr>
          <a:xfrm flipH="1" rot="10800000">
            <a:off x="2066550" y="5062725"/>
            <a:ext cx="2114400" cy="275400"/>
          </a:xfrm>
          <a:prstGeom prst="roundRect">
            <a:avLst>
              <a:gd fmla="val 6046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46" name="Shape 1046"/>
          <p:cNvSpPr/>
          <p:nvPr/>
        </p:nvSpPr>
        <p:spPr>
          <a:xfrm flipH="1" rot="10800000">
            <a:off x="4661725" y="6369700"/>
            <a:ext cx="849900" cy="338700"/>
          </a:xfrm>
          <a:prstGeom prst="roundRect">
            <a:avLst>
              <a:gd fmla="val 6046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47" name="Shape 1047"/>
          <p:cNvSpPr/>
          <p:nvPr/>
        </p:nvSpPr>
        <p:spPr>
          <a:xfrm>
            <a:off x="1034500" y="2568800"/>
            <a:ext cx="732300" cy="637200"/>
          </a:xfrm>
          <a:prstGeom prst="wedgeEllipseCallout">
            <a:avLst>
              <a:gd fmla="val 110863" name="adj1"/>
              <a:gd fmla="val 13944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CN" sz="36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C</a:t>
            </a:r>
          </a:p>
        </p:txBody>
      </p:sp>
      <p:sp>
        <p:nvSpPr>
          <p:cNvPr id="1048" name="Shape 1048"/>
          <p:cNvSpPr/>
          <p:nvPr/>
        </p:nvSpPr>
        <p:spPr>
          <a:xfrm>
            <a:off x="1081750" y="3237375"/>
            <a:ext cx="732300" cy="637200"/>
          </a:xfrm>
          <a:prstGeom prst="wedgeEllipseCallout">
            <a:avLst>
              <a:gd fmla="val 91510" name="adj1"/>
              <a:gd fmla="val -13132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CN" sz="36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D</a:t>
            </a:r>
          </a:p>
        </p:txBody>
      </p:sp>
      <p:sp>
        <p:nvSpPr>
          <p:cNvPr id="1049" name="Shape 1049"/>
          <p:cNvSpPr/>
          <p:nvPr/>
        </p:nvSpPr>
        <p:spPr>
          <a:xfrm>
            <a:off x="1081750" y="4953850"/>
            <a:ext cx="732300" cy="637200"/>
          </a:xfrm>
          <a:prstGeom prst="wedgeEllipseCallout">
            <a:avLst>
              <a:gd fmla="val 91510" name="adj1"/>
              <a:gd fmla="val -13132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CN" sz="36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E</a:t>
            </a:r>
          </a:p>
        </p:txBody>
      </p:sp>
      <p:sp>
        <p:nvSpPr>
          <p:cNvPr id="1050" name="Shape 1050"/>
          <p:cNvSpPr/>
          <p:nvPr/>
        </p:nvSpPr>
        <p:spPr>
          <a:xfrm>
            <a:off x="4979225" y="5454800"/>
            <a:ext cx="732300" cy="637200"/>
          </a:xfrm>
          <a:prstGeom prst="wedgeEllipseCallout">
            <a:avLst>
              <a:gd fmla="val -14932" name="adj1"/>
              <a:gd fmla="val 97309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CN" sz="36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F</a:t>
            </a: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54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Shape 1055"/>
          <p:cNvSpPr txBox="1"/>
          <p:nvPr>
            <p:ph idx="1" type="body"/>
          </p:nvPr>
        </p:nvSpPr>
        <p:spPr>
          <a:xfrm>
            <a:off x="3667025" y="913825"/>
            <a:ext cx="5165100" cy="54066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好像跟其他線條</a:t>
            </a:r>
          </a:p>
          <a:p>
            <a: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顏色混在一起了？</a:t>
            </a:r>
          </a:p>
        </p:txBody>
      </p:sp>
      <p:pic>
        <p:nvPicPr>
          <p:cNvPr id="1056" name="Shape 1056"/>
          <p:cNvPicPr preferRelativeResize="0"/>
          <p:nvPr/>
        </p:nvPicPr>
        <p:blipFill rotWithShape="1">
          <a:blip r:embed="rId3">
            <a:alphaModFix/>
          </a:blip>
          <a:srcRect b="0" l="0" r="20185" t="0"/>
          <a:stretch/>
        </p:blipFill>
        <p:spPr>
          <a:xfrm>
            <a:off x="3667025" y="228031"/>
            <a:ext cx="5165100" cy="4897869"/>
          </a:xfrm>
          <a:prstGeom prst="rect">
            <a:avLst/>
          </a:prstGeom>
          <a:noFill/>
          <a:ln>
            <a:noFill/>
          </a:ln>
        </p:spPr>
      </p:pic>
      <p:sp>
        <p:nvSpPr>
          <p:cNvPr id="1057" name="Shape 1057"/>
          <p:cNvSpPr txBox="1"/>
          <p:nvPr>
            <p:ph type="title"/>
          </p:nvPr>
        </p:nvSpPr>
        <p:spPr>
          <a:xfrm>
            <a:off x="311700" y="685225"/>
            <a:ext cx="2800500" cy="810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格式化</a:t>
            </a:r>
          </a:p>
          <a:p>
            <a:pPr lvl="0">
              <a:spcBef>
                <a:spcPts val="0"/>
              </a:spcBef>
              <a:buNone/>
            </a:pPr>
            <a:r>
              <a:rPr lang="zh-CN"/>
              <a:t>之後...</a:t>
            </a:r>
          </a:p>
        </p:txBody>
      </p:sp>
      <p:sp>
        <p:nvSpPr>
          <p:cNvPr id="1058" name="Shape 1058"/>
          <p:cNvSpPr txBox="1"/>
          <p:nvPr>
            <p:ph idx="12" type="sldNum"/>
          </p:nvPr>
        </p:nvSpPr>
        <p:spPr>
          <a:xfrm>
            <a:off x="8595300" y="6440052"/>
            <a:ext cx="5487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CN">
                <a:solidFill>
                  <a:srgbClr val="274E13"/>
                </a:solidFill>
              </a:rPr>
              <a:t>‹#›</a:t>
            </a:fld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Shape 1063"/>
          <p:cNvSpPr txBox="1"/>
          <p:nvPr>
            <p:ph type="title"/>
          </p:nvPr>
        </p:nvSpPr>
        <p:spPr>
          <a:xfrm>
            <a:off x="311700" y="685216"/>
            <a:ext cx="8520600" cy="8102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CN"/>
              <a:t>12. 格式化資料序列「最高分數」</a:t>
            </a:r>
            <a:r>
              <a:rPr b="0" lang="zh-CN"/>
              <a:t> (1/2)</a:t>
            </a:r>
          </a:p>
        </p:txBody>
      </p:sp>
      <p:sp>
        <p:nvSpPr>
          <p:cNvPr id="1064" name="Shape 1064"/>
          <p:cNvSpPr txBox="1"/>
          <p:nvPr>
            <p:ph idx="1" type="body"/>
          </p:nvPr>
        </p:nvSpPr>
        <p:spPr>
          <a:xfrm>
            <a:off x="311700" y="2568798"/>
            <a:ext cx="3999900" cy="352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65" name="Shape 1065"/>
          <p:cNvSpPr txBox="1"/>
          <p:nvPr>
            <p:ph idx="12" type="sldNum"/>
          </p:nvPr>
        </p:nvSpPr>
        <p:spPr>
          <a:xfrm>
            <a:off x="8595300" y="6440052"/>
            <a:ext cx="5487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CN">
                <a:solidFill>
                  <a:srgbClr val="FFFFFF"/>
                </a:solidFill>
              </a:rPr>
              <a:t>‹#›</a:t>
            </a:fld>
          </a:p>
        </p:txBody>
      </p:sp>
      <p:sp>
        <p:nvSpPr>
          <p:cNvPr id="1066" name="Shape 1066"/>
          <p:cNvSpPr txBox="1"/>
          <p:nvPr>
            <p:ph idx="2" type="body"/>
          </p:nvPr>
        </p:nvSpPr>
        <p:spPr>
          <a:xfrm>
            <a:off x="4832400" y="2568798"/>
            <a:ext cx="3999900" cy="352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67" name="Shape 1067"/>
          <p:cNvSpPr txBox="1"/>
          <p:nvPr>
            <p:ph idx="3" type="subTitle"/>
          </p:nvPr>
        </p:nvSpPr>
        <p:spPr>
          <a:xfrm>
            <a:off x="64425" y="1495525"/>
            <a:ext cx="4494300" cy="10419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CN"/>
              <a:t>A.工具列 &gt; 選取對象</a:t>
            </a:r>
            <a:br>
              <a:rPr lang="zh-CN"/>
            </a:br>
            <a:r>
              <a:rPr lang="zh-CN"/>
              <a:t>&gt; 資料序列「最高分數」</a:t>
            </a:r>
          </a:p>
        </p:txBody>
      </p:sp>
      <p:sp>
        <p:nvSpPr>
          <p:cNvPr id="1068" name="Shape 1068"/>
          <p:cNvSpPr txBox="1"/>
          <p:nvPr>
            <p:ph idx="4" type="subTitle"/>
          </p:nvPr>
        </p:nvSpPr>
        <p:spPr>
          <a:xfrm>
            <a:off x="4832400" y="1495525"/>
            <a:ext cx="3999900" cy="10419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CN"/>
              <a:t>B.工具列 &gt; 格式化選取</a:t>
            </a:r>
          </a:p>
        </p:txBody>
      </p:sp>
      <p:pic>
        <p:nvPicPr>
          <p:cNvPr id="1069" name="Shape 10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7025" y="2568800"/>
            <a:ext cx="4569943" cy="35232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0" name="Shape 1070"/>
          <p:cNvSpPr/>
          <p:nvPr/>
        </p:nvSpPr>
        <p:spPr>
          <a:xfrm flipH="1" rot="10800000">
            <a:off x="3556875" y="3365400"/>
            <a:ext cx="2558100" cy="382200"/>
          </a:xfrm>
          <a:prstGeom prst="roundRect">
            <a:avLst>
              <a:gd fmla="val 6046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71" name="Shape 1071"/>
          <p:cNvSpPr/>
          <p:nvPr/>
        </p:nvSpPr>
        <p:spPr>
          <a:xfrm flipH="1" rot="10800000">
            <a:off x="3501775" y="5018900"/>
            <a:ext cx="1695000" cy="382200"/>
          </a:xfrm>
          <a:prstGeom prst="roundRect">
            <a:avLst>
              <a:gd fmla="val 6046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72" name="Shape 1072"/>
          <p:cNvSpPr/>
          <p:nvPr/>
        </p:nvSpPr>
        <p:spPr>
          <a:xfrm flipH="1" rot="10800000">
            <a:off x="6114900" y="3365400"/>
            <a:ext cx="428100" cy="382200"/>
          </a:xfrm>
          <a:prstGeom prst="roundRect">
            <a:avLst>
              <a:gd fmla="val 6046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73" name="Shape 1073"/>
          <p:cNvSpPr/>
          <p:nvPr/>
        </p:nvSpPr>
        <p:spPr>
          <a:xfrm>
            <a:off x="6914975" y="3198550"/>
            <a:ext cx="732300" cy="637200"/>
          </a:xfrm>
          <a:prstGeom prst="wedgeEllipseCallout">
            <a:avLst>
              <a:gd fmla="val -95412" name="adj1"/>
              <a:gd fmla="val -8274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CN" sz="36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B</a:t>
            </a:r>
          </a:p>
        </p:txBody>
      </p:sp>
      <p:sp>
        <p:nvSpPr>
          <p:cNvPr id="1074" name="Shape 1074"/>
          <p:cNvSpPr/>
          <p:nvPr/>
        </p:nvSpPr>
        <p:spPr>
          <a:xfrm>
            <a:off x="2466325" y="4891400"/>
            <a:ext cx="732300" cy="637200"/>
          </a:xfrm>
          <a:prstGeom prst="wedgeEllipseCallout">
            <a:avLst>
              <a:gd fmla="val 102424" name="adj1"/>
              <a:gd fmla="val -3088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CN" sz="36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A</a:t>
            </a: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78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Shape 1079"/>
          <p:cNvSpPr txBox="1"/>
          <p:nvPr>
            <p:ph type="title"/>
          </p:nvPr>
        </p:nvSpPr>
        <p:spPr>
          <a:xfrm>
            <a:off x="311700" y="685216"/>
            <a:ext cx="8520600" cy="8102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CN"/>
              <a:t>12. 格式化資料序列「最高分數」</a:t>
            </a:r>
            <a:r>
              <a:rPr b="0" lang="zh-CN"/>
              <a:t> (2/2)</a:t>
            </a:r>
          </a:p>
        </p:txBody>
      </p:sp>
      <p:sp>
        <p:nvSpPr>
          <p:cNvPr id="1080" name="Shape 1080"/>
          <p:cNvSpPr txBox="1"/>
          <p:nvPr>
            <p:ph idx="1" type="body"/>
          </p:nvPr>
        </p:nvSpPr>
        <p:spPr>
          <a:xfrm>
            <a:off x="311700" y="2568798"/>
            <a:ext cx="3999900" cy="352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81" name="Shape 1081"/>
          <p:cNvSpPr txBox="1"/>
          <p:nvPr>
            <p:ph idx="2" type="body"/>
          </p:nvPr>
        </p:nvSpPr>
        <p:spPr>
          <a:xfrm>
            <a:off x="4832400" y="2568798"/>
            <a:ext cx="3999900" cy="352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82" name="Shape 1082"/>
          <p:cNvSpPr txBox="1"/>
          <p:nvPr>
            <p:ph idx="12" type="sldNum"/>
          </p:nvPr>
        </p:nvSpPr>
        <p:spPr>
          <a:xfrm>
            <a:off x="8595300" y="6440052"/>
            <a:ext cx="5487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CN"/>
              <a:t>‹#›</a:t>
            </a:fld>
          </a:p>
        </p:txBody>
      </p:sp>
      <p:sp>
        <p:nvSpPr>
          <p:cNvPr id="1083" name="Shape 1083"/>
          <p:cNvSpPr txBox="1"/>
          <p:nvPr>
            <p:ph idx="3" type="subTitle"/>
          </p:nvPr>
        </p:nvSpPr>
        <p:spPr>
          <a:xfrm>
            <a:off x="311700" y="1495525"/>
            <a:ext cx="4326000" cy="10419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lang="zh-CN"/>
              <a:t>C.線條</a:t>
            </a:r>
          </a:p>
          <a:p>
            <a:pPr lvl="0" rtl="0" algn="l">
              <a:spcBef>
                <a:spcPts val="0"/>
              </a:spcBef>
              <a:buNone/>
            </a:pPr>
            <a:r>
              <a:rPr lang="zh-CN"/>
              <a:t>D.色彩: Tango:天空藍2</a:t>
            </a:r>
          </a:p>
        </p:txBody>
      </p:sp>
      <p:sp>
        <p:nvSpPr>
          <p:cNvPr id="1084" name="Shape 1084"/>
          <p:cNvSpPr txBox="1"/>
          <p:nvPr>
            <p:ph idx="4" type="subTitle"/>
          </p:nvPr>
        </p:nvSpPr>
        <p:spPr>
          <a:xfrm>
            <a:off x="4832400" y="1495525"/>
            <a:ext cx="3999900" cy="1041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lang="zh-CN"/>
              <a:t>E.確定</a:t>
            </a:r>
          </a:p>
        </p:txBody>
      </p:sp>
      <p:pic>
        <p:nvPicPr>
          <p:cNvPr id="1085" name="Shape 10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7950" y="2568787"/>
            <a:ext cx="3848100" cy="4029075"/>
          </a:xfrm>
          <a:prstGeom prst="rect">
            <a:avLst/>
          </a:prstGeom>
          <a:noFill/>
          <a:ln>
            <a:noFill/>
          </a:ln>
        </p:spPr>
      </p:pic>
      <p:sp>
        <p:nvSpPr>
          <p:cNvPr id="1086" name="Shape 1086"/>
          <p:cNvSpPr/>
          <p:nvPr/>
        </p:nvSpPr>
        <p:spPr>
          <a:xfrm flipH="1" rot="10800000">
            <a:off x="2976250" y="4077200"/>
            <a:ext cx="1661400" cy="237600"/>
          </a:xfrm>
          <a:prstGeom prst="roundRect">
            <a:avLst>
              <a:gd fmla="val 6046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87" name="Shape 1087"/>
          <p:cNvSpPr/>
          <p:nvPr/>
        </p:nvSpPr>
        <p:spPr>
          <a:xfrm>
            <a:off x="2009550" y="3919850"/>
            <a:ext cx="732300" cy="637200"/>
          </a:xfrm>
          <a:prstGeom prst="wedgeEllipseCallout">
            <a:avLst>
              <a:gd fmla="val 91510" name="adj1"/>
              <a:gd fmla="val -13132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CN" sz="36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D</a:t>
            </a:r>
          </a:p>
        </p:txBody>
      </p:sp>
      <p:sp>
        <p:nvSpPr>
          <p:cNvPr id="1088" name="Shape 1088"/>
          <p:cNvSpPr/>
          <p:nvPr/>
        </p:nvSpPr>
        <p:spPr>
          <a:xfrm flipH="1" rot="10800000">
            <a:off x="3078625" y="2911875"/>
            <a:ext cx="346500" cy="237600"/>
          </a:xfrm>
          <a:prstGeom prst="roundRect">
            <a:avLst>
              <a:gd fmla="val 6046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89" name="Shape 1089"/>
          <p:cNvSpPr/>
          <p:nvPr/>
        </p:nvSpPr>
        <p:spPr>
          <a:xfrm flipH="1" rot="10800000">
            <a:off x="3716400" y="6092050"/>
            <a:ext cx="866100" cy="348000"/>
          </a:xfrm>
          <a:prstGeom prst="roundRect">
            <a:avLst>
              <a:gd fmla="val 6046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90" name="Shape 1090"/>
          <p:cNvSpPr/>
          <p:nvPr/>
        </p:nvSpPr>
        <p:spPr>
          <a:xfrm>
            <a:off x="2009550" y="2825400"/>
            <a:ext cx="732300" cy="637200"/>
          </a:xfrm>
          <a:prstGeom prst="wedgeEllipseCallout">
            <a:avLst>
              <a:gd fmla="val 91510" name="adj1"/>
              <a:gd fmla="val -13132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CN" sz="36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C</a:t>
            </a:r>
          </a:p>
        </p:txBody>
      </p:sp>
      <p:sp>
        <p:nvSpPr>
          <p:cNvPr id="1091" name="Shape 1091"/>
          <p:cNvSpPr/>
          <p:nvPr/>
        </p:nvSpPr>
        <p:spPr>
          <a:xfrm>
            <a:off x="2796925" y="5947450"/>
            <a:ext cx="732300" cy="637200"/>
          </a:xfrm>
          <a:prstGeom prst="wedgeEllipseCallout">
            <a:avLst>
              <a:gd fmla="val 91510" name="adj1"/>
              <a:gd fmla="val -13132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CN" sz="36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E</a:t>
            </a: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95" name="Shape 1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6" name="Shape 1096"/>
          <p:cNvPicPr preferRelativeResize="0"/>
          <p:nvPr/>
        </p:nvPicPr>
        <p:blipFill rotWithShape="1">
          <a:blip r:embed="rId3">
            <a:alphaModFix/>
          </a:blip>
          <a:srcRect b="0" l="0" r="12663" t="0"/>
          <a:stretch/>
        </p:blipFill>
        <p:spPr>
          <a:xfrm>
            <a:off x="4313588" y="1639825"/>
            <a:ext cx="4830411" cy="4451999"/>
          </a:xfrm>
          <a:prstGeom prst="rect">
            <a:avLst/>
          </a:prstGeom>
          <a:noFill/>
          <a:ln>
            <a:noFill/>
          </a:ln>
        </p:spPr>
      </p:pic>
      <p:sp>
        <p:nvSpPr>
          <p:cNvPr id="1097" name="Shape 1097"/>
          <p:cNvSpPr txBox="1"/>
          <p:nvPr>
            <p:ph type="title"/>
          </p:nvPr>
        </p:nvSpPr>
        <p:spPr>
          <a:xfrm>
            <a:off x="311700" y="685216"/>
            <a:ext cx="8520600" cy="8102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13. 格式化其他資料序列</a:t>
            </a:r>
          </a:p>
        </p:txBody>
      </p:sp>
      <p:sp>
        <p:nvSpPr>
          <p:cNvPr id="1098" name="Shape 1098"/>
          <p:cNvSpPr txBox="1"/>
          <p:nvPr>
            <p:ph idx="1" type="body"/>
          </p:nvPr>
        </p:nvSpPr>
        <p:spPr>
          <a:xfrm>
            <a:off x="311700" y="1639833"/>
            <a:ext cx="8520600" cy="4452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 sz="2400"/>
              <a:t>請參考第12步的作法</a:t>
            </a:r>
          </a:p>
          <a:p>
            <a:pPr indent="-228600" lvl="0" marL="457200" rtl="0">
              <a:spcBef>
                <a:spcPts val="0"/>
              </a:spcBef>
              <a:buAutoNum type="alphaUcPeriod"/>
            </a:pPr>
            <a:r>
              <a:rPr lang="zh-CN" sz="2400"/>
              <a:t>將 資料序列「平均分數」</a:t>
            </a:r>
            <a:br>
              <a:rPr lang="zh-CN" sz="2400"/>
            </a:br>
            <a:r>
              <a:rPr lang="zh-CN" sz="2400"/>
              <a:t>設為 顏色:</a:t>
            </a:r>
            <a:br>
              <a:rPr lang="zh-CN" sz="2400"/>
            </a:br>
            <a:r>
              <a:rPr lang="zh-CN" sz="2400"/>
              <a:t>「圖表12」</a:t>
            </a:r>
          </a:p>
          <a:p>
            <a:pPr indent="-228600" lvl="0" marL="457200">
              <a:spcBef>
                <a:spcPts val="0"/>
              </a:spcBef>
              <a:buAutoNum type="alphaUcPeriod"/>
            </a:pPr>
            <a:r>
              <a:rPr lang="zh-CN" sz="2400"/>
              <a:t>將 資料序列「最低分數」</a:t>
            </a:r>
            <a:br>
              <a:rPr lang="zh-CN" sz="2400"/>
            </a:br>
            <a:r>
              <a:rPr lang="zh-CN" sz="2400"/>
              <a:t>設為 顏色:</a:t>
            </a:r>
            <a:br>
              <a:rPr lang="zh-CN" sz="2400"/>
            </a:br>
            <a:r>
              <a:rPr lang="zh-CN" sz="2400"/>
              <a:t>「Tango:天空藍1」</a:t>
            </a:r>
          </a:p>
        </p:txBody>
      </p:sp>
      <p:sp>
        <p:nvSpPr>
          <p:cNvPr id="1099" name="Shape 1099"/>
          <p:cNvSpPr txBox="1"/>
          <p:nvPr>
            <p:ph idx="12" type="sldNum"/>
          </p:nvPr>
        </p:nvSpPr>
        <p:spPr>
          <a:xfrm>
            <a:off x="8595300" y="6440052"/>
            <a:ext cx="5487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CN">
                <a:solidFill>
                  <a:srgbClr val="FFFFFF"/>
                </a:solidFill>
              </a:rPr>
              <a:t>‹#›</a:t>
            </a:fld>
          </a:p>
        </p:txBody>
      </p:sp>
      <p:pic>
        <p:nvPicPr>
          <p:cNvPr id="1100" name="Shape 1100"/>
          <p:cNvPicPr preferRelativeResize="0"/>
          <p:nvPr/>
        </p:nvPicPr>
        <p:blipFill rotWithShape="1">
          <a:blip r:embed="rId4">
            <a:alphaModFix/>
          </a:blip>
          <a:srcRect b="0" l="0" r="0" t="48937"/>
          <a:stretch/>
        </p:blipFill>
        <p:spPr>
          <a:xfrm>
            <a:off x="951325" y="4724255"/>
            <a:ext cx="2282149" cy="291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1" name="Shape 1101"/>
          <p:cNvPicPr preferRelativeResize="0"/>
          <p:nvPr/>
        </p:nvPicPr>
        <p:blipFill rotWithShape="1">
          <a:blip r:embed="rId4">
            <a:alphaModFix/>
          </a:blip>
          <a:srcRect b="51716" l="0" r="37492" t="0"/>
          <a:stretch/>
        </p:blipFill>
        <p:spPr>
          <a:xfrm>
            <a:off x="2352875" y="3165323"/>
            <a:ext cx="1426499" cy="275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05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Shape 1106"/>
          <p:cNvSpPr txBox="1"/>
          <p:nvPr>
            <p:ph idx="12" type="sldNum"/>
          </p:nvPr>
        </p:nvSpPr>
        <p:spPr>
          <a:xfrm>
            <a:off x="8595300" y="6440052"/>
            <a:ext cx="5487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CN"/>
              <a:t>‹#›</a:t>
            </a:fld>
          </a:p>
        </p:txBody>
      </p:sp>
      <p:sp>
        <p:nvSpPr>
          <p:cNvPr id="1107" name="Shape 1107"/>
          <p:cNvSpPr txBox="1"/>
          <p:nvPr>
            <p:ph idx="1" type="body"/>
          </p:nvPr>
        </p:nvSpPr>
        <p:spPr>
          <a:xfrm>
            <a:off x="3667025" y="244075"/>
            <a:ext cx="5165100" cy="5847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請試著照前面投影片的11-13步</a:t>
            </a:r>
            <a:br>
              <a:rPr lang="zh-CN"/>
            </a:br>
            <a:r>
              <a:rPr lang="zh-CN"/>
              <a:t>完成下圖的圖表吧</a:t>
            </a:r>
          </a:p>
        </p:txBody>
      </p:sp>
      <p:sp>
        <p:nvSpPr>
          <p:cNvPr id="1108" name="Shape 1108"/>
          <p:cNvSpPr txBox="1"/>
          <p:nvPr>
            <p:ph type="title"/>
          </p:nvPr>
        </p:nvSpPr>
        <p:spPr>
          <a:xfrm>
            <a:off x="311700" y="685225"/>
            <a:ext cx="2800500" cy="810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CN"/>
              <a:t>實作</a:t>
            </a:r>
          </a:p>
          <a:p>
            <a:pPr lvl="0" rtl="0">
              <a:spcBef>
                <a:spcPts val="0"/>
              </a:spcBef>
              <a:buNone/>
            </a:pPr>
            <a:r>
              <a:rPr lang="zh-CN" sz="3400">
                <a:solidFill>
                  <a:schemeClr val="lt1"/>
                </a:solidFill>
              </a:rPr>
              <a:t>成績單</a:t>
            </a:r>
          </a:p>
        </p:txBody>
      </p:sp>
      <p:pic>
        <p:nvPicPr>
          <p:cNvPr id="1109" name="Shape 1109"/>
          <p:cNvPicPr preferRelativeResize="0"/>
          <p:nvPr/>
        </p:nvPicPr>
        <p:blipFill rotWithShape="1">
          <a:blip r:embed="rId3">
            <a:alphaModFix/>
          </a:blip>
          <a:srcRect b="0" l="0" r="8850" t="0"/>
          <a:stretch/>
        </p:blipFill>
        <p:spPr>
          <a:xfrm>
            <a:off x="3667025" y="1283625"/>
            <a:ext cx="5041300" cy="4451999"/>
          </a:xfrm>
          <a:prstGeom prst="rect">
            <a:avLst/>
          </a:prstGeom>
          <a:noFill/>
          <a:ln>
            <a:noFill/>
          </a:ln>
        </p:spPr>
      </p:pic>
      <p:sp>
        <p:nvSpPr>
          <p:cNvPr id="1110" name="Shape 1110"/>
          <p:cNvSpPr txBox="1"/>
          <p:nvPr>
            <p:ph idx="1" type="body"/>
          </p:nvPr>
        </p:nvSpPr>
        <p:spPr>
          <a:xfrm>
            <a:off x="3667025" y="1165525"/>
            <a:ext cx="5165100" cy="5204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400"/>
              <a:t>可是我想知道資料的數值，怎麼做？</a:t>
            </a: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14" name="Shape 1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5" name="Shape 1115"/>
          <p:cNvSpPr txBox="1"/>
          <p:nvPr>
            <p:ph type="title"/>
          </p:nvPr>
        </p:nvSpPr>
        <p:spPr>
          <a:xfrm>
            <a:off x="311700" y="685216"/>
            <a:ext cx="8520600" cy="8102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14. 插入資料標籤</a:t>
            </a:r>
            <a:r>
              <a:rPr b="0" lang="zh-CN"/>
              <a:t> (1/3)</a:t>
            </a:r>
          </a:p>
        </p:txBody>
      </p:sp>
      <p:sp>
        <p:nvSpPr>
          <p:cNvPr id="1116" name="Shape 1116"/>
          <p:cNvSpPr txBox="1"/>
          <p:nvPr>
            <p:ph idx="1" type="body"/>
          </p:nvPr>
        </p:nvSpPr>
        <p:spPr>
          <a:xfrm>
            <a:off x="311700" y="2568798"/>
            <a:ext cx="3999900" cy="352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17" name="Shape 1117"/>
          <p:cNvSpPr txBox="1"/>
          <p:nvPr>
            <p:ph idx="12" type="sldNum"/>
          </p:nvPr>
        </p:nvSpPr>
        <p:spPr>
          <a:xfrm>
            <a:off x="8595300" y="6440052"/>
            <a:ext cx="5487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CN">
                <a:solidFill>
                  <a:srgbClr val="FFFFFF"/>
                </a:solidFill>
              </a:rPr>
              <a:t>‹#›</a:t>
            </a:fld>
          </a:p>
        </p:txBody>
      </p:sp>
      <p:sp>
        <p:nvSpPr>
          <p:cNvPr id="1118" name="Shape 1118"/>
          <p:cNvSpPr txBox="1"/>
          <p:nvPr>
            <p:ph idx="2" type="body"/>
          </p:nvPr>
        </p:nvSpPr>
        <p:spPr>
          <a:xfrm>
            <a:off x="4832400" y="2568798"/>
            <a:ext cx="3999900" cy="352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19" name="Shape 1119"/>
          <p:cNvSpPr txBox="1"/>
          <p:nvPr>
            <p:ph idx="3" type="subTitle"/>
          </p:nvPr>
        </p:nvSpPr>
        <p:spPr>
          <a:xfrm>
            <a:off x="103800" y="1495525"/>
            <a:ext cx="4415700" cy="10419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A.工具列 &gt; 選取對象</a:t>
            </a:r>
            <a:br>
              <a:rPr lang="zh-CN"/>
            </a:br>
            <a:r>
              <a:rPr lang="zh-CN"/>
              <a:t>&gt; 資料序列「布丁」</a:t>
            </a:r>
            <a:r>
              <a:rPr b="0" lang="zh-CN" sz="2000"/>
              <a:t>(名字)</a:t>
            </a:r>
          </a:p>
        </p:txBody>
      </p:sp>
      <p:sp>
        <p:nvSpPr>
          <p:cNvPr id="1120" name="Shape 1120"/>
          <p:cNvSpPr txBox="1"/>
          <p:nvPr>
            <p:ph idx="4" type="subTitle"/>
          </p:nvPr>
        </p:nvSpPr>
        <p:spPr>
          <a:xfrm>
            <a:off x="4832400" y="1495525"/>
            <a:ext cx="3999900" cy="10419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B.選單 &gt; 插入 &gt; 資料標籤</a:t>
            </a:r>
          </a:p>
        </p:txBody>
      </p:sp>
      <p:pic>
        <p:nvPicPr>
          <p:cNvPr id="1121" name="Shape 1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568800"/>
            <a:ext cx="4569943" cy="35232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2" name="Shape 1122"/>
          <p:cNvSpPr/>
          <p:nvPr/>
        </p:nvSpPr>
        <p:spPr>
          <a:xfrm flipH="1" rot="10800000">
            <a:off x="1526450" y="4829925"/>
            <a:ext cx="1434900" cy="382200"/>
          </a:xfrm>
          <a:prstGeom prst="roundRect">
            <a:avLst>
              <a:gd fmla="val 6046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23" name="Shape 1123"/>
          <p:cNvSpPr/>
          <p:nvPr/>
        </p:nvSpPr>
        <p:spPr>
          <a:xfrm>
            <a:off x="491000" y="4702425"/>
            <a:ext cx="732300" cy="637200"/>
          </a:xfrm>
          <a:prstGeom prst="wedgeEllipseCallout">
            <a:avLst>
              <a:gd fmla="val 102424" name="adj1"/>
              <a:gd fmla="val -3088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CN" sz="36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A</a:t>
            </a:r>
          </a:p>
        </p:txBody>
      </p:sp>
      <p:pic>
        <p:nvPicPr>
          <p:cNvPr id="1124" name="Shape 11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14827" y="2568802"/>
            <a:ext cx="3635047" cy="35232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5" name="Shape 1125"/>
          <p:cNvSpPr/>
          <p:nvPr/>
        </p:nvSpPr>
        <p:spPr>
          <a:xfrm flipH="1" rot="10800000">
            <a:off x="6867350" y="4155325"/>
            <a:ext cx="1434900" cy="382200"/>
          </a:xfrm>
          <a:prstGeom prst="roundRect">
            <a:avLst>
              <a:gd fmla="val 6046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26" name="Shape 1126"/>
          <p:cNvSpPr/>
          <p:nvPr/>
        </p:nvSpPr>
        <p:spPr>
          <a:xfrm>
            <a:off x="5831900" y="4027825"/>
            <a:ext cx="732300" cy="637200"/>
          </a:xfrm>
          <a:prstGeom prst="wedgeEllipseCallout">
            <a:avLst>
              <a:gd fmla="val 102424" name="adj1"/>
              <a:gd fmla="val -3088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CN" sz="36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B</a:t>
            </a: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30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Shape 1131"/>
          <p:cNvSpPr txBox="1"/>
          <p:nvPr>
            <p:ph type="title"/>
          </p:nvPr>
        </p:nvSpPr>
        <p:spPr>
          <a:xfrm>
            <a:off x="311700" y="685216"/>
            <a:ext cx="8520600" cy="8102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14. 插入資料標籤</a:t>
            </a:r>
            <a:r>
              <a:rPr b="0" lang="zh-CN"/>
              <a:t> (2/3)</a:t>
            </a:r>
          </a:p>
        </p:txBody>
      </p:sp>
      <p:sp>
        <p:nvSpPr>
          <p:cNvPr id="1132" name="Shape 1132"/>
          <p:cNvSpPr txBox="1"/>
          <p:nvPr>
            <p:ph idx="1" type="body"/>
          </p:nvPr>
        </p:nvSpPr>
        <p:spPr>
          <a:xfrm>
            <a:off x="311700" y="2568798"/>
            <a:ext cx="3999900" cy="352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33" name="Shape 1133"/>
          <p:cNvSpPr txBox="1"/>
          <p:nvPr>
            <p:ph idx="2" type="body"/>
          </p:nvPr>
        </p:nvSpPr>
        <p:spPr>
          <a:xfrm>
            <a:off x="4832400" y="2568798"/>
            <a:ext cx="3999900" cy="352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34" name="Shape 1134"/>
          <p:cNvSpPr txBox="1"/>
          <p:nvPr>
            <p:ph idx="12" type="sldNum"/>
          </p:nvPr>
        </p:nvSpPr>
        <p:spPr>
          <a:xfrm>
            <a:off x="8595300" y="6440052"/>
            <a:ext cx="5487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CN"/>
              <a:t>‹#›</a:t>
            </a:fld>
          </a:p>
        </p:txBody>
      </p:sp>
      <p:sp>
        <p:nvSpPr>
          <p:cNvPr id="1135" name="Shape 1135"/>
          <p:cNvSpPr txBox="1"/>
          <p:nvPr>
            <p:ph idx="3" type="subTitle"/>
          </p:nvPr>
        </p:nvSpPr>
        <p:spPr>
          <a:xfrm>
            <a:off x="311700" y="1495525"/>
            <a:ext cx="3999900" cy="10419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C.字型</a:t>
            </a:r>
          </a:p>
        </p:txBody>
      </p:sp>
      <p:sp>
        <p:nvSpPr>
          <p:cNvPr id="1136" name="Shape 1136"/>
          <p:cNvSpPr txBox="1"/>
          <p:nvPr>
            <p:ph idx="4" type="subTitle"/>
          </p:nvPr>
        </p:nvSpPr>
        <p:spPr>
          <a:xfrm>
            <a:off x="4832400" y="1495525"/>
            <a:ext cx="3999900" cy="10419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D.大小:16</a:t>
            </a:r>
          </a:p>
        </p:txBody>
      </p:sp>
      <p:pic>
        <p:nvPicPr>
          <p:cNvPr id="1137" name="Shape 11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8237" y="2568797"/>
            <a:ext cx="4767521" cy="4289200"/>
          </a:xfrm>
          <a:prstGeom prst="rect">
            <a:avLst/>
          </a:prstGeom>
          <a:noFill/>
          <a:ln>
            <a:noFill/>
          </a:ln>
        </p:spPr>
      </p:pic>
      <p:sp>
        <p:nvSpPr>
          <p:cNvPr id="1138" name="Shape 1138"/>
          <p:cNvSpPr/>
          <p:nvPr/>
        </p:nvSpPr>
        <p:spPr>
          <a:xfrm flipH="1" rot="10800000">
            <a:off x="2905400" y="2822250"/>
            <a:ext cx="355200" cy="303600"/>
          </a:xfrm>
          <a:prstGeom prst="roundRect">
            <a:avLst>
              <a:gd fmla="val 6046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39" name="Shape 1139"/>
          <p:cNvSpPr/>
          <p:nvPr/>
        </p:nvSpPr>
        <p:spPr>
          <a:xfrm>
            <a:off x="3168050" y="1986000"/>
            <a:ext cx="732300" cy="637200"/>
          </a:xfrm>
          <a:prstGeom prst="wedgeEllipseCallout">
            <a:avLst>
              <a:gd fmla="val -48235" name="adj1"/>
              <a:gd fmla="val 85636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CN" sz="36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C</a:t>
            </a:r>
          </a:p>
        </p:txBody>
      </p:sp>
      <p:sp>
        <p:nvSpPr>
          <p:cNvPr id="1140" name="Shape 1140"/>
          <p:cNvSpPr/>
          <p:nvPr/>
        </p:nvSpPr>
        <p:spPr>
          <a:xfrm flipH="1" rot="10800000">
            <a:off x="4551000" y="3405025"/>
            <a:ext cx="489000" cy="1886100"/>
          </a:xfrm>
          <a:prstGeom prst="roundRect">
            <a:avLst>
              <a:gd fmla="val 6046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41" name="Shape 1141"/>
          <p:cNvSpPr/>
          <p:nvPr/>
        </p:nvSpPr>
        <p:spPr>
          <a:xfrm>
            <a:off x="4947500" y="2568800"/>
            <a:ext cx="732300" cy="637200"/>
          </a:xfrm>
          <a:prstGeom prst="wedgeEllipseCallout">
            <a:avLst>
              <a:gd fmla="val -48235" name="adj1"/>
              <a:gd fmla="val 85636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CN" sz="36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D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Shape 262"/>
          <p:cNvPicPr preferRelativeResize="0"/>
          <p:nvPr/>
        </p:nvPicPr>
        <p:blipFill rotWithShape="1">
          <a:blip r:embed="rId3">
            <a:alphaModFix/>
          </a:blip>
          <a:srcRect b="0" l="0" r="0" t="11808"/>
          <a:stretch/>
        </p:blipFill>
        <p:spPr>
          <a:xfrm>
            <a:off x="0" y="1495524"/>
            <a:ext cx="9144000" cy="5362474"/>
          </a:xfrm>
          <a:prstGeom prst="rect">
            <a:avLst/>
          </a:prstGeom>
          <a:noFill/>
          <a:ln cap="flat" cmpd="sng" w="38100">
            <a:solidFill>
              <a:srgbClr val="006600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263" name="Shape 263"/>
          <p:cNvSpPr txBox="1"/>
          <p:nvPr>
            <p:ph type="title"/>
          </p:nvPr>
        </p:nvSpPr>
        <p:spPr>
          <a:xfrm>
            <a:off x="311700" y="685216"/>
            <a:ext cx="8520600" cy="8102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減肥記錄表</a:t>
            </a:r>
          </a:p>
        </p:txBody>
      </p:sp>
      <p:sp>
        <p:nvSpPr>
          <p:cNvPr id="264" name="Shape 264"/>
          <p:cNvSpPr txBox="1"/>
          <p:nvPr>
            <p:ph idx="12" type="sldNum"/>
          </p:nvPr>
        </p:nvSpPr>
        <p:spPr>
          <a:xfrm>
            <a:off x="8595300" y="6211452"/>
            <a:ext cx="5487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CN">
                <a:solidFill>
                  <a:srgbClr val="006600"/>
                </a:solidFill>
              </a:rPr>
              <a:t>‹#›</a:t>
            </a:fld>
          </a:p>
        </p:txBody>
      </p:sp>
      <p:sp>
        <p:nvSpPr>
          <p:cNvPr id="265" name="Shape 265"/>
          <p:cNvSpPr/>
          <p:nvPr/>
        </p:nvSpPr>
        <p:spPr>
          <a:xfrm>
            <a:off x="2089375" y="6262350"/>
            <a:ext cx="780300" cy="3189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6" name="Shape 266"/>
          <p:cNvSpPr/>
          <p:nvPr/>
        </p:nvSpPr>
        <p:spPr>
          <a:xfrm>
            <a:off x="2869651" y="6262350"/>
            <a:ext cx="1894800" cy="3189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7" name="Shape 267"/>
          <p:cNvSpPr/>
          <p:nvPr/>
        </p:nvSpPr>
        <p:spPr>
          <a:xfrm>
            <a:off x="4764448" y="6262350"/>
            <a:ext cx="1696500" cy="3189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8" name="Shape 268"/>
          <p:cNvSpPr/>
          <p:nvPr/>
        </p:nvSpPr>
        <p:spPr>
          <a:xfrm>
            <a:off x="6521125" y="6262350"/>
            <a:ext cx="962400" cy="3189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9" name="Shape 269"/>
          <p:cNvSpPr/>
          <p:nvPr/>
        </p:nvSpPr>
        <p:spPr>
          <a:xfrm>
            <a:off x="1283375" y="5229750"/>
            <a:ext cx="1586100" cy="770100"/>
          </a:xfrm>
          <a:prstGeom prst="wedgeRoundRectCallout">
            <a:avLst>
              <a:gd fmla="val 22932" name="adj1"/>
              <a:gd fmla="val 73422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CN" sz="2400">
                <a:solidFill>
                  <a:srgbClr val="FFFFFF"/>
                </a:solidFill>
              </a:rPr>
              <a:t>1. 填寫</a:t>
            </a:r>
          </a:p>
          <a:p>
            <a:pPr lvl="0" algn="ctr">
              <a:spcBef>
                <a:spcPts val="0"/>
              </a:spcBef>
              <a:buNone/>
            </a:pPr>
            <a:r>
              <a:rPr lang="zh-CN" sz="2400">
                <a:solidFill>
                  <a:srgbClr val="FFFFFF"/>
                </a:solidFill>
              </a:rPr>
              <a:t>基本資料</a:t>
            </a:r>
          </a:p>
        </p:txBody>
      </p:sp>
      <p:sp>
        <p:nvSpPr>
          <p:cNvPr id="270" name="Shape 270"/>
          <p:cNvSpPr/>
          <p:nvPr/>
        </p:nvSpPr>
        <p:spPr>
          <a:xfrm>
            <a:off x="3012596" y="5229750"/>
            <a:ext cx="1275900" cy="770100"/>
          </a:xfrm>
          <a:prstGeom prst="wedgeRoundRectCallout">
            <a:avLst>
              <a:gd fmla="val 22932" name="adj1"/>
              <a:gd fmla="val 73422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CN" sz="2400">
                <a:solidFill>
                  <a:srgbClr val="FFFFFF"/>
                </a:solidFill>
              </a:rPr>
              <a:t>2. 體重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zh-CN" sz="2400">
                <a:solidFill>
                  <a:srgbClr val="FFFFFF"/>
                </a:solidFill>
              </a:rPr>
              <a:t>記錄</a:t>
            </a:r>
          </a:p>
        </p:txBody>
      </p:sp>
      <p:sp>
        <p:nvSpPr>
          <p:cNvPr id="271" name="Shape 271"/>
          <p:cNvSpPr/>
          <p:nvPr/>
        </p:nvSpPr>
        <p:spPr>
          <a:xfrm>
            <a:off x="4449364" y="5229750"/>
            <a:ext cx="1275900" cy="770100"/>
          </a:xfrm>
          <a:prstGeom prst="wedgeRoundRectCallout">
            <a:avLst>
              <a:gd fmla="val 22932" name="adj1"/>
              <a:gd fmla="val 73422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CN" sz="2400">
                <a:solidFill>
                  <a:srgbClr val="FFFFFF"/>
                </a:solidFill>
              </a:rPr>
              <a:t>3. 熱量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zh-CN" sz="2400">
                <a:solidFill>
                  <a:srgbClr val="FFFFFF"/>
                </a:solidFill>
              </a:rPr>
              <a:t>記錄</a:t>
            </a:r>
          </a:p>
        </p:txBody>
      </p:sp>
      <p:sp>
        <p:nvSpPr>
          <p:cNvPr id="272" name="Shape 272"/>
          <p:cNvSpPr/>
          <p:nvPr/>
        </p:nvSpPr>
        <p:spPr>
          <a:xfrm>
            <a:off x="5886133" y="5229750"/>
            <a:ext cx="2218500" cy="770100"/>
          </a:xfrm>
          <a:prstGeom prst="wedgeRoundRectCallout">
            <a:avLst>
              <a:gd fmla="val 5197" name="adj1"/>
              <a:gd fmla="val 80191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CN" sz="2400">
                <a:solidFill>
                  <a:srgbClr val="FFFFFF"/>
                </a:solidFill>
              </a:rPr>
              <a:t>4. 飲食熱量表</a:t>
            </a: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45" name="Shape 1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" name="Shape 1146"/>
          <p:cNvSpPr txBox="1"/>
          <p:nvPr>
            <p:ph type="title"/>
          </p:nvPr>
        </p:nvSpPr>
        <p:spPr>
          <a:xfrm>
            <a:off x="311700" y="685216"/>
            <a:ext cx="8520600" cy="8102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14. 插入資料標籤</a:t>
            </a:r>
            <a:r>
              <a:rPr b="0" lang="zh-CN"/>
              <a:t> (3/3)</a:t>
            </a:r>
          </a:p>
        </p:txBody>
      </p:sp>
      <p:sp>
        <p:nvSpPr>
          <p:cNvPr id="1147" name="Shape 1147"/>
          <p:cNvSpPr txBox="1"/>
          <p:nvPr>
            <p:ph idx="1" type="body"/>
          </p:nvPr>
        </p:nvSpPr>
        <p:spPr>
          <a:xfrm>
            <a:off x="311700" y="2568798"/>
            <a:ext cx="3999900" cy="352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48" name="Shape 1148"/>
          <p:cNvSpPr txBox="1"/>
          <p:nvPr>
            <p:ph idx="2" type="body"/>
          </p:nvPr>
        </p:nvSpPr>
        <p:spPr>
          <a:xfrm>
            <a:off x="4832400" y="2568798"/>
            <a:ext cx="3999900" cy="352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49" name="Shape 1149"/>
          <p:cNvSpPr txBox="1"/>
          <p:nvPr>
            <p:ph idx="12" type="sldNum"/>
          </p:nvPr>
        </p:nvSpPr>
        <p:spPr>
          <a:xfrm>
            <a:off x="8595300" y="6440052"/>
            <a:ext cx="5487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CN"/>
              <a:t>‹#›</a:t>
            </a:fld>
          </a:p>
        </p:txBody>
      </p:sp>
      <p:sp>
        <p:nvSpPr>
          <p:cNvPr id="1150" name="Shape 1150"/>
          <p:cNvSpPr txBox="1"/>
          <p:nvPr>
            <p:ph idx="3" type="subTitle"/>
          </p:nvPr>
        </p:nvSpPr>
        <p:spPr>
          <a:xfrm>
            <a:off x="311700" y="1495525"/>
            <a:ext cx="4924200" cy="10419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algn="l">
              <a:spcBef>
                <a:spcPts val="0"/>
              </a:spcBef>
              <a:buNone/>
            </a:pPr>
            <a:r>
              <a:rPr lang="zh-CN"/>
              <a:t>E.字型效果</a:t>
            </a:r>
          </a:p>
          <a:p>
            <a:pPr lvl="0" algn="l">
              <a:spcBef>
                <a:spcPts val="0"/>
              </a:spcBef>
              <a:buNone/>
            </a:pPr>
            <a:r>
              <a:rPr lang="zh-CN"/>
              <a:t>F.勾選「外框」「陰影」</a:t>
            </a:r>
          </a:p>
        </p:txBody>
      </p:sp>
      <p:sp>
        <p:nvSpPr>
          <p:cNvPr id="1151" name="Shape 1151"/>
          <p:cNvSpPr txBox="1"/>
          <p:nvPr>
            <p:ph idx="4" type="subTitle"/>
          </p:nvPr>
        </p:nvSpPr>
        <p:spPr>
          <a:xfrm>
            <a:off x="4832400" y="1495525"/>
            <a:ext cx="3999900" cy="10419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G.確定</a:t>
            </a:r>
          </a:p>
        </p:txBody>
      </p:sp>
      <p:pic>
        <p:nvPicPr>
          <p:cNvPr id="1152" name="Shape 11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8237" y="2568797"/>
            <a:ext cx="4767521" cy="42892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3" name="Shape 1153"/>
          <p:cNvSpPr/>
          <p:nvPr/>
        </p:nvSpPr>
        <p:spPr>
          <a:xfrm flipH="1" rot="10800000">
            <a:off x="3123150" y="2822250"/>
            <a:ext cx="548700" cy="303600"/>
          </a:xfrm>
          <a:prstGeom prst="roundRect">
            <a:avLst>
              <a:gd fmla="val 6046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54" name="Shape 1154"/>
          <p:cNvSpPr/>
          <p:nvPr/>
        </p:nvSpPr>
        <p:spPr>
          <a:xfrm>
            <a:off x="3885975" y="2568800"/>
            <a:ext cx="732300" cy="637200"/>
          </a:xfrm>
          <a:prstGeom prst="wedgeEllipseCallout">
            <a:avLst>
              <a:gd fmla="val -74232" name="adj1"/>
              <a:gd fmla="val 18887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CN" sz="36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E</a:t>
            </a:r>
          </a:p>
        </p:txBody>
      </p:sp>
      <p:sp>
        <p:nvSpPr>
          <p:cNvPr id="1155" name="Shape 1155"/>
          <p:cNvSpPr/>
          <p:nvPr/>
        </p:nvSpPr>
        <p:spPr>
          <a:xfrm flipH="1" rot="10800000">
            <a:off x="2343650" y="4231650"/>
            <a:ext cx="548700" cy="366600"/>
          </a:xfrm>
          <a:prstGeom prst="roundRect">
            <a:avLst>
              <a:gd fmla="val 6046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56" name="Shape 1156"/>
          <p:cNvSpPr/>
          <p:nvPr/>
        </p:nvSpPr>
        <p:spPr>
          <a:xfrm>
            <a:off x="2892350" y="4670925"/>
            <a:ext cx="732300" cy="637200"/>
          </a:xfrm>
          <a:prstGeom prst="wedgeEllipseCallout">
            <a:avLst>
              <a:gd fmla="val -72948" name="adj1"/>
              <a:gd fmla="val -68821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CN" sz="36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F</a:t>
            </a:r>
          </a:p>
        </p:txBody>
      </p:sp>
      <p:sp>
        <p:nvSpPr>
          <p:cNvPr id="1157" name="Shape 1157"/>
          <p:cNvSpPr/>
          <p:nvPr/>
        </p:nvSpPr>
        <p:spPr>
          <a:xfrm flipH="1" rot="10800000">
            <a:off x="4634900" y="6389050"/>
            <a:ext cx="790200" cy="366600"/>
          </a:xfrm>
          <a:prstGeom prst="roundRect">
            <a:avLst>
              <a:gd fmla="val 6046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58" name="Shape 1158"/>
          <p:cNvSpPr/>
          <p:nvPr/>
        </p:nvSpPr>
        <p:spPr>
          <a:xfrm>
            <a:off x="3579300" y="6123375"/>
            <a:ext cx="732300" cy="637200"/>
          </a:xfrm>
          <a:prstGeom prst="wedgeEllipseCallout">
            <a:avLst>
              <a:gd fmla="val 84842" name="adj1"/>
              <a:gd fmla="val 18334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CN" sz="36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G</a:t>
            </a: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62" name="Shape 1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3" name="Shape 11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60346" y="1283625"/>
            <a:ext cx="5530853" cy="4451999"/>
          </a:xfrm>
          <a:prstGeom prst="rect">
            <a:avLst/>
          </a:prstGeom>
          <a:noFill/>
          <a:ln>
            <a:noFill/>
          </a:ln>
        </p:spPr>
      </p:pic>
      <p:sp>
        <p:nvSpPr>
          <p:cNvPr id="1164" name="Shape 1164"/>
          <p:cNvSpPr txBox="1"/>
          <p:nvPr>
            <p:ph idx="12" type="sldNum"/>
          </p:nvPr>
        </p:nvSpPr>
        <p:spPr>
          <a:xfrm>
            <a:off x="8595300" y="6440052"/>
            <a:ext cx="5487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CN"/>
              <a:t>‹#›</a:t>
            </a:fld>
          </a:p>
        </p:txBody>
      </p:sp>
      <p:sp>
        <p:nvSpPr>
          <p:cNvPr id="1165" name="Shape 1165"/>
          <p:cNvSpPr txBox="1"/>
          <p:nvPr>
            <p:ph idx="1" type="body"/>
          </p:nvPr>
        </p:nvSpPr>
        <p:spPr>
          <a:xfrm>
            <a:off x="3667025" y="244075"/>
            <a:ext cx="5165100" cy="5847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請試著照前面投影片的第14步</a:t>
            </a:r>
            <a:br>
              <a:rPr lang="zh-CN"/>
            </a:br>
            <a:r>
              <a:rPr lang="zh-CN"/>
              <a:t>完成下圖的圖表吧</a:t>
            </a:r>
          </a:p>
        </p:txBody>
      </p:sp>
      <p:sp>
        <p:nvSpPr>
          <p:cNvPr id="1166" name="Shape 1166"/>
          <p:cNvSpPr txBox="1"/>
          <p:nvPr>
            <p:ph type="title"/>
          </p:nvPr>
        </p:nvSpPr>
        <p:spPr>
          <a:xfrm>
            <a:off x="311700" y="685225"/>
            <a:ext cx="2800500" cy="810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CN"/>
              <a:t>實作</a:t>
            </a:r>
          </a:p>
          <a:p>
            <a:pPr lvl="0" rtl="0">
              <a:spcBef>
                <a:spcPts val="0"/>
              </a:spcBef>
              <a:buNone/>
            </a:pPr>
            <a:r>
              <a:rPr lang="zh-CN" sz="3400">
                <a:solidFill>
                  <a:schemeClr val="lt1"/>
                </a:solidFill>
              </a:rPr>
              <a:t>成績單</a:t>
            </a: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Shape 1171"/>
          <p:cNvSpPr txBox="1"/>
          <p:nvPr>
            <p:ph type="title"/>
          </p:nvPr>
        </p:nvSpPr>
        <p:spPr>
          <a:xfrm>
            <a:off x="265500" y="1534800"/>
            <a:ext cx="4045200" cy="20859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zh-CN"/>
              <a:t>成績單</a:t>
            </a:r>
          </a:p>
        </p:txBody>
      </p:sp>
      <p:sp>
        <p:nvSpPr>
          <p:cNvPr id="1172" name="Shape 1172"/>
          <p:cNvSpPr txBox="1"/>
          <p:nvPr>
            <p:ph idx="2" type="body"/>
          </p:nvPr>
        </p:nvSpPr>
        <p:spPr>
          <a:xfrm>
            <a:off x="4939500" y="965600"/>
            <a:ext cx="3837000" cy="4926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73" name="Shape 1173"/>
          <p:cNvSpPr txBox="1"/>
          <p:nvPr>
            <p:ph idx="12" type="sldNum"/>
          </p:nvPr>
        </p:nvSpPr>
        <p:spPr>
          <a:xfrm>
            <a:off x="8595300" y="6440052"/>
            <a:ext cx="5487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CN" sz="1600">
                <a:solidFill>
                  <a:schemeClr val="lt1"/>
                </a:solidFill>
              </a:rPr>
              <a:t>‹#›</a:t>
            </a:fld>
          </a:p>
        </p:txBody>
      </p:sp>
      <p:sp>
        <p:nvSpPr>
          <p:cNvPr id="1174" name="Shape 1174"/>
          <p:cNvSpPr txBox="1"/>
          <p:nvPr>
            <p:ph idx="1" type="subTitle"/>
          </p:nvPr>
        </p:nvSpPr>
        <p:spPr>
          <a:xfrm>
            <a:off x="265500" y="3692001"/>
            <a:ext cx="4045200" cy="1692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完成了!</a:t>
            </a:r>
          </a:p>
        </p:txBody>
      </p:sp>
      <p:pic>
        <p:nvPicPr>
          <p:cNvPr id="1175" name="Shape 11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4712" y="965600"/>
            <a:ext cx="3346563" cy="4926900"/>
          </a:xfrm>
          <a:prstGeom prst="rect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79" name="Shape 1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0" name="Shape 1180"/>
          <p:cNvSpPr txBox="1"/>
          <p:nvPr>
            <p:ph idx="12" type="sldNum"/>
          </p:nvPr>
        </p:nvSpPr>
        <p:spPr>
          <a:xfrm>
            <a:off x="8595300" y="6440052"/>
            <a:ext cx="5487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CN" sz="1600"/>
              <a:t>‹#›</a:t>
            </a:fld>
          </a:p>
        </p:txBody>
      </p:sp>
      <p:sp>
        <p:nvSpPr>
          <p:cNvPr id="1181" name="Shape 1181"/>
          <p:cNvSpPr txBox="1"/>
          <p:nvPr>
            <p:ph idx="1" type="subTitle"/>
          </p:nvPr>
        </p:nvSpPr>
        <p:spPr>
          <a:xfrm>
            <a:off x="2444350" y="4839200"/>
            <a:ext cx="6375900" cy="1548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感謝聆聽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Shape 277"/>
          <p:cNvPicPr preferRelativeResize="0"/>
          <p:nvPr/>
        </p:nvPicPr>
        <p:blipFill rotWithShape="1">
          <a:blip r:embed="rId3">
            <a:alphaModFix/>
          </a:blip>
          <a:srcRect b="0" l="0" r="15583" t="0"/>
          <a:stretch/>
        </p:blipFill>
        <p:spPr>
          <a:xfrm>
            <a:off x="3735551" y="1416000"/>
            <a:ext cx="5408450" cy="5441949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Shape 278"/>
          <p:cNvSpPr txBox="1"/>
          <p:nvPr>
            <p:ph type="title"/>
          </p:nvPr>
        </p:nvSpPr>
        <p:spPr>
          <a:xfrm>
            <a:off x="311700" y="685216"/>
            <a:ext cx="8520600" cy="8102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1. 填寫基本資料</a:t>
            </a:r>
          </a:p>
        </p:txBody>
      </p:sp>
      <p:sp>
        <p:nvSpPr>
          <p:cNvPr id="279" name="Shape 279"/>
          <p:cNvSpPr txBox="1"/>
          <p:nvPr>
            <p:ph idx="1" type="body"/>
          </p:nvPr>
        </p:nvSpPr>
        <p:spPr>
          <a:xfrm>
            <a:off x="311700" y="1639975"/>
            <a:ext cx="3423900" cy="4452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A.「基本資料」工作表</a:t>
            </a:r>
          </a:p>
          <a:p>
            <a:pPr lvl="0">
              <a:spcBef>
                <a:spcPts val="0"/>
              </a:spcBef>
              <a:buNone/>
            </a:pPr>
            <a:r>
              <a:rPr lang="zh-CN"/>
              <a:t>B.只填藍色底色格子</a:t>
            </a:r>
          </a:p>
          <a:p>
            <a:pPr indent="-228600" lvl="0" marL="457200" rtl="0">
              <a:spcBef>
                <a:spcPts val="0"/>
              </a:spcBef>
            </a:pPr>
            <a:r>
              <a:rPr lang="zh-CN"/>
              <a:t>姓名或暱稱</a:t>
            </a:r>
          </a:p>
          <a:p>
            <a:pPr indent="-228600" lvl="0" marL="457200" rtl="0">
              <a:spcBef>
                <a:spcPts val="0"/>
              </a:spcBef>
            </a:pPr>
            <a:r>
              <a:rPr lang="zh-CN"/>
              <a:t>身高(公分)</a:t>
            </a:r>
          </a:p>
          <a:p>
            <a:pPr indent="-228600" lvl="0" marL="457200" rtl="0">
              <a:spcBef>
                <a:spcPts val="0"/>
              </a:spcBef>
            </a:pPr>
            <a:r>
              <a:rPr lang="zh-CN"/>
              <a:t>原始體重(公斤)</a:t>
            </a:r>
          </a:p>
          <a:p>
            <a:pPr indent="-228600" lvl="0" marL="457200" rtl="0">
              <a:spcBef>
                <a:spcPts val="0"/>
              </a:spcBef>
            </a:pPr>
            <a:r>
              <a:rPr lang="zh-CN"/>
              <a:t>目標體重(公斤)</a:t>
            </a:r>
          </a:p>
          <a:p>
            <a:pPr indent="-228600" lvl="0" marL="457200" rtl="0">
              <a:spcBef>
                <a:spcPts val="0"/>
              </a:spcBef>
              <a:spcAft>
                <a:spcPts val="1000"/>
              </a:spcAft>
            </a:pPr>
            <a:r>
              <a:rPr lang="zh-CN"/>
              <a:t>減肥開始日期</a:t>
            </a:r>
          </a:p>
          <a:p>
            <a:pPr indent="-228600" lvl="0" marL="457200" rtl="0">
              <a:spcBef>
                <a:spcPts val="0"/>
              </a:spcBef>
            </a:pPr>
            <a:r>
              <a:rPr lang="zh-CN"/>
              <a:t>基礎代謝係數</a:t>
            </a:r>
            <a:r>
              <a:rPr lang="zh-CN" sz="2000"/>
              <a:t>(看C表)</a:t>
            </a:r>
          </a:p>
          <a:p>
            <a:pPr indent="-228600" lvl="0" marL="457200">
              <a:spcBef>
                <a:spcPts val="0"/>
              </a:spcBef>
            </a:pPr>
            <a:r>
              <a:rPr lang="zh-CN"/>
              <a:t>運動係數 (D表)</a:t>
            </a:r>
            <a:br>
              <a:rPr lang="zh-CN"/>
            </a:b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0" name="Shape 280"/>
          <p:cNvSpPr txBox="1"/>
          <p:nvPr>
            <p:ph idx="12" type="sldNum"/>
          </p:nvPr>
        </p:nvSpPr>
        <p:spPr>
          <a:xfrm>
            <a:off x="8595300" y="6440052"/>
            <a:ext cx="5487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CN">
                <a:solidFill>
                  <a:srgbClr val="006600"/>
                </a:solidFill>
              </a:rPr>
              <a:t>‹#›</a:t>
            </a:fld>
          </a:p>
        </p:txBody>
      </p:sp>
      <p:sp>
        <p:nvSpPr>
          <p:cNvPr id="281" name="Shape 281"/>
          <p:cNvSpPr/>
          <p:nvPr/>
        </p:nvSpPr>
        <p:spPr>
          <a:xfrm>
            <a:off x="4903900" y="3065950"/>
            <a:ext cx="967500" cy="18309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2" name="Shape 282"/>
          <p:cNvSpPr/>
          <p:nvPr/>
        </p:nvSpPr>
        <p:spPr>
          <a:xfrm>
            <a:off x="7627800" y="5089325"/>
            <a:ext cx="1455900" cy="1203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3" name="Shape 283"/>
          <p:cNvSpPr/>
          <p:nvPr/>
        </p:nvSpPr>
        <p:spPr>
          <a:xfrm>
            <a:off x="7627800" y="2911625"/>
            <a:ext cx="1455900" cy="21777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4" name="Shape 284"/>
          <p:cNvSpPr/>
          <p:nvPr/>
        </p:nvSpPr>
        <p:spPr>
          <a:xfrm>
            <a:off x="5021500" y="2179975"/>
            <a:ext cx="732300" cy="637200"/>
          </a:xfrm>
          <a:prstGeom prst="wedgeEllipseCallout">
            <a:avLst>
              <a:gd fmla="val -2946" name="adj1"/>
              <a:gd fmla="val 96924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CN" sz="36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B</a:t>
            </a:r>
          </a:p>
        </p:txBody>
      </p:sp>
      <p:sp>
        <p:nvSpPr>
          <p:cNvPr id="285" name="Shape 285"/>
          <p:cNvSpPr/>
          <p:nvPr/>
        </p:nvSpPr>
        <p:spPr>
          <a:xfrm>
            <a:off x="6657800" y="2998125"/>
            <a:ext cx="732300" cy="637200"/>
          </a:xfrm>
          <a:prstGeom prst="wedgeEllipseCallout">
            <a:avLst>
              <a:gd fmla="val 89062" name="adj1"/>
              <a:gd fmla="val 27060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CN" sz="36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C</a:t>
            </a:r>
          </a:p>
        </p:txBody>
      </p:sp>
      <p:sp>
        <p:nvSpPr>
          <p:cNvPr id="286" name="Shape 286"/>
          <p:cNvSpPr/>
          <p:nvPr/>
        </p:nvSpPr>
        <p:spPr>
          <a:xfrm>
            <a:off x="6657800" y="5221700"/>
            <a:ext cx="732300" cy="637200"/>
          </a:xfrm>
          <a:prstGeom prst="wedgeEllipseCallout">
            <a:avLst>
              <a:gd fmla="val 95634" name="adj1"/>
              <a:gd fmla="val 21751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CN" sz="36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D</a:t>
            </a:r>
          </a:p>
        </p:txBody>
      </p:sp>
      <p:sp>
        <p:nvSpPr>
          <p:cNvPr id="287" name="Shape 287"/>
          <p:cNvSpPr/>
          <p:nvPr/>
        </p:nvSpPr>
        <p:spPr>
          <a:xfrm>
            <a:off x="5021500" y="6309850"/>
            <a:ext cx="967500" cy="4179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8" name="Shape 288"/>
          <p:cNvSpPr/>
          <p:nvPr/>
        </p:nvSpPr>
        <p:spPr>
          <a:xfrm>
            <a:off x="3735550" y="5909775"/>
            <a:ext cx="732300" cy="637200"/>
          </a:xfrm>
          <a:prstGeom prst="wedgeEllipseCallout">
            <a:avLst>
              <a:gd fmla="val 106940" name="adj1"/>
              <a:gd fmla="val 34612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CN" sz="36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A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